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58" r:id="rId3"/>
    <p:sldId id="261" r:id="rId4"/>
    <p:sldId id="263" r:id="rId5"/>
    <p:sldId id="273" r:id="rId6"/>
    <p:sldId id="257" r:id="rId7"/>
    <p:sldId id="259" r:id="rId8"/>
    <p:sldId id="266" r:id="rId9"/>
    <p:sldId id="271" r:id="rId10"/>
    <p:sldId id="267" r:id="rId11"/>
    <p:sldId id="268" r:id="rId12"/>
    <p:sldId id="269" r:id="rId13"/>
    <p:sldId id="270" r:id="rId14"/>
    <p:sldId id="272" r:id="rId15"/>
    <p:sldId id="265" r:id="rId1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9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426170"/>
          </a:xfrm>
        </p:spPr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7467600" cy="4281339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04.09.2013</a:t>
            </a:fld>
            <a:endParaRPr lang="de-DE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‹#›</a:t>
            </a:fld>
            <a:endParaRPr lang="de-D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Business Writing I – Introduction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Martin Weisser</a:t>
            </a:r>
            <a:br>
              <a:rPr lang="en-GB" dirty="0" smtClean="0"/>
            </a:br>
            <a:r>
              <a:rPr lang="en-GB" dirty="0" smtClean="0"/>
              <a:t>weissermar@gmail.com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149352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Formats – Memo Sample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961325"/>
            <a:ext cx="7467600" cy="4048187"/>
          </a:xfrm>
        </p:spPr>
      </p:pic>
    </p:spTree>
    <p:extLst>
      <p:ext uri="{BB962C8B-B14F-4D97-AF65-F5344CB8AC3E}">
        <p14:creationId xmlns:p14="http://schemas.microsoft.com/office/powerpoint/2010/main" val="1801296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Formats – Email Sample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026" y="1844675"/>
            <a:ext cx="7075948" cy="4281488"/>
          </a:xfrm>
        </p:spPr>
      </p:pic>
    </p:spTree>
    <p:extLst>
      <p:ext uri="{BB962C8B-B14F-4D97-AF65-F5344CB8AC3E}">
        <p14:creationId xmlns:p14="http://schemas.microsoft.com/office/powerpoint/2010/main" val="370722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Formats – Short Report Sample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806" y="1844675"/>
            <a:ext cx="7242387" cy="4281488"/>
          </a:xfrm>
        </p:spPr>
      </p:pic>
    </p:spTree>
    <p:extLst>
      <p:ext uri="{BB962C8B-B14F-4D97-AF65-F5344CB8AC3E}">
        <p14:creationId xmlns:p14="http://schemas.microsoft.com/office/powerpoint/2010/main" val="2532733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Formats – Long Report Sample (TOC)</a:t>
            </a:r>
            <a:endParaRPr lang="en-GB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0130" y="1844675"/>
            <a:ext cx="6041740" cy="4281488"/>
          </a:xfrm>
        </p:spPr>
      </p:pic>
    </p:spTree>
    <p:extLst>
      <p:ext uri="{BB962C8B-B14F-4D97-AF65-F5344CB8AC3E}">
        <p14:creationId xmlns:p14="http://schemas.microsoft.com/office/powerpoint/2010/main" val="69104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Task 2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Think of any potential situations where these types of business writing may be useful.</a:t>
            </a:r>
          </a:p>
          <a:p>
            <a:r>
              <a:rPr lang="en-GB" dirty="0" smtClean="0"/>
              <a:t>Which situations or purposes can you identify?</a:t>
            </a:r>
          </a:p>
          <a:p>
            <a:r>
              <a:rPr lang="en-GB" dirty="0" smtClean="0"/>
              <a:t>Could any of these formats be useful for different purposes?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67933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Brief Overview of Forms/Types Covered on the 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proposals</a:t>
            </a:r>
          </a:p>
          <a:p>
            <a:pPr lvl="1"/>
            <a:r>
              <a:rPr lang="en-GB" dirty="0" smtClean="0"/>
              <a:t>suggest possible options for development/improvement</a:t>
            </a:r>
          </a:p>
          <a:p>
            <a:pPr lvl="1"/>
            <a:r>
              <a:rPr lang="en-GB" dirty="0" smtClean="0"/>
              <a:t>generally persuasive</a:t>
            </a:r>
          </a:p>
          <a:p>
            <a:r>
              <a:rPr lang="en-GB" dirty="0" smtClean="0"/>
              <a:t>reports</a:t>
            </a:r>
          </a:p>
          <a:p>
            <a:pPr lvl="1"/>
            <a:r>
              <a:rPr lang="en-GB" dirty="0" smtClean="0"/>
              <a:t>summarise or investigate facts, events/incidents</a:t>
            </a:r>
          </a:p>
          <a:p>
            <a:pPr lvl="1"/>
            <a:r>
              <a:rPr lang="en-GB" dirty="0" smtClean="0"/>
              <a:t>evaluate feasibility, progress</a:t>
            </a:r>
          </a:p>
          <a:p>
            <a:pPr lvl="1"/>
            <a:r>
              <a:rPr lang="en-GB" dirty="0" smtClean="0"/>
              <a:t>generally expository or justificatory </a:t>
            </a:r>
          </a:p>
        </p:txBody>
      </p:sp>
    </p:spTree>
    <p:extLst>
      <p:ext uri="{BB962C8B-B14F-4D97-AF65-F5344CB8AC3E}">
        <p14:creationId xmlns:p14="http://schemas.microsoft.com/office/powerpoint/2010/main" val="308705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 to the Course</a:t>
            </a:r>
          </a:p>
          <a:p>
            <a:r>
              <a:rPr lang="en-GB" dirty="0" smtClean="0"/>
              <a:t>What Is Business Writing?</a:t>
            </a:r>
          </a:p>
          <a:p>
            <a:r>
              <a:rPr lang="en-GB" dirty="0"/>
              <a:t>What Are the Differences Between the Forms of Writing?</a:t>
            </a:r>
          </a:p>
          <a:p>
            <a:r>
              <a:rPr lang="en-GB" dirty="0" smtClean="0"/>
              <a:t>Formats </a:t>
            </a:r>
            <a:r>
              <a:rPr lang="en-GB" dirty="0"/>
              <a:t>&amp; Forms of Business </a:t>
            </a:r>
            <a:r>
              <a:rPr lang="en-GB" dirty="0" smtClean="0"/>
              <a:t>Writing</a:t>
            </a:r>
          </a:p>
          <a:p>
            <a:r>
              <a:rPr lang="en-GB" dirty="0" smtClean="0"/>
              <a:t>Brief </a:t>
            </a:r>
            <a:r>
              <a:rPr lang="en-GB" dirty="0"/>
              <a:t>Overview of Forms/Types Covered on the Course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997555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Introduction to the </a:t>
            </a:r>
            <a:r>
              <a:rPr lang="en-GB" dirty="0" smtClean="0"/>
              <a:t>Course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Aims:</a:t>
            </a:r>
          </a:p>
          <a:p>
            <a:pPr lvl="1"/>
            <a:r>
              <a:rPr lang="en-GB" dirty="0" smtClean="0"/>
              <a:t>Identify Important Characteristics and Types of Business Writing</a:t>
            </a:r>
          </a:p>
          <a:p>
            <a:pPr lvl="1"/>
            <a:r>
              <a:rPr lang="en-GB" dirty="0" smtClean="0"/>
              <a:t>Develop Successful Strategies for </a:t>
            </a:r>
          </a:p>
          <a:p>
            <a:pPr lvl="2"/>
            <a:r>
              <a:rPr lang="en-GB" dirty="0" smtClean="0"/>
              <a:t>Researching Information</a:t>
            </a:r>
          </a:p>
          <a:p>
            <a:pPr lvl="2"/>
            <a:r>
              <a:rPr lang="en-GB" dirty="0" smtClean="0"/>
              <a:t>Presenting Relevant Information Verbally &amp; Visually</a:t>
            </a:r>
          </a:p>
          <a:p>
            <a:pPr lvl="2"/>
            <a:r>
              <a:rPr lang="en-GB" dirty="0" smtClean="0"/>
              <a:t>Presenting Information in a Semi-structured or Structured Manner</a:t>
            </a:r>
          </a:p>
          <a:p>
            <a:pPr lvl="2"/>
            <a:r>
              <a:rPr lang="en-GB" dirty="0" smtClean="0"/>
              <a:t>Presenting Information in Factual &amp; Less Factual (‘</a:t>
            </a:r>
            <a:r>
              <a:rPr lang="en-GB" dirty="0" err="1" smtClean="0"/>
              <a:t>Heged</a:t>
            </a:r>
            <a:r>
              <a:rPr lang="en-GB" dirty="0" smtClean="0"/>
              <a:t>’) Language</a:t>
            </a:r>
          </a:p>
          <a:p>
            <a:pPr lvl="1"/>
            <a:r>
              <a:rPr lang="en-GB" dirty="0" smtClean="0"/>
              <a:t>Develop the Relevant Skills for Writing Business Documents Through Various Writing Activities</a:t>
            </a:r>
          </a:p>
          <a:p>
            <a:pPr lvl="1"/>
            <a:r>
              <a:rPr lang="en-GB" dirty="0" smtClean="0"/>
              <a:t>Improve Your Written Communication Skills in General</a:t>
            </a:r>
          </a:p>
        </p:txBody>
      </p:sp>
    </p:spTree>
    <p:extLst>
      <p:ext uri="{BB962C8B-B14F-4D97-AF65-F5344CB8AC3E}">
        <p14:creationId xmlns:p14="http://schemas.microsoft.com/office/powerpoint/2010/main" val="21784899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Assessment Ideas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negotiable, to some extent ;-)</a:t>
            </a:r>
          </a:p>
          <a:p>
            <a:r>
              <a:rPr lang="en-GB" dirty="0" smtClean="0"/>
              <a:t>scenario/theme-based development of a topic</a:t>
            </a:r>
          </a:p>
          <a:p>
            <a:pPr lvl="1"/>
            <a:r>
              <a:rPr lang="en-GB" dirty="0" smtClean="0"/>
              <a:t>business proposal</a:t>
            </a:r>
          </a:p>
          <a:p>
            <a:pPr lvl="1"/>
            <a:r>
              <a:rPr lang="en-GB" dirty="0" smtClean="0"/>
              <a:t>investigative report/feasibility study</a:t>
            </a:r>
          </a:p>
          <a:p>
            <a:pPr lvl="1"/>
            <a:r>
              <a:rPr lang="en-GB" dirty="0" smtClean="0"/>
              <a:t>incident report</a:t>
            </a:r>
          </a:p>
          <a:p>
            <a:pPr lvl="1"/>
            <a:r>
              <a:rPr lang="en-GB" dirty="0" smtClean="0"/>
              <a:t>progress report</a:t>
            </a:r>
          </a:p>
          <a:p>
            <a:r>
              <a:rPr lang="en-GB" dirty="0" smtClean="0"/>
              <a:t>two pieces of short writing assessed</a:t>
            </a:r>
          </a:p>
          <a:p>
            <a:r>
              <a:rPr lang="en-GB" dirty="0" smtClean="0"/>
              <a:t>final exam</a:t>
            </a:r>
          </a:p>
        </p:txBody>
      </p:sp>
    </p:spTree>
    <p:extLst>
      <p:ext uri="{BB962C8B-B14F-4D97-AF65-F5344CB8AC3E}">
        <p14:creationId xmlns:p14="http://schemas.microsoft.com/office/powerpoint/2010/main" val="2592176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72720"/>
          </a:xfrm>
        </p:spPr>
        <p:txBody>
          <a:bodyPr/>
          <a:lstStyle/>
          <a:p>
            <a:r>
              <a:rPr lang="en-GB" dirty="0"/>
              <a:t>Possible </a:t>
            </a:r>
            <a:r>
              <a:rPr lang="en-GB" dirty="0" smtClean="0"/>
              <a:t>Scenarios/Themes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56792"/>
            <a:ext cx="7772400" cy="4798768"/>
          </a:xfrm>
        </p:spPr>
        <p:txBody>
          <a:bodyPr>
            <a:normAutofit/>
          </a:bodyPr>
          <a:lstStyle/>
          <a:p>
            <a:r>
              <a:rPr lang="en-GB" dirty="0" smtClean="0"/>
              <a:t>developing new features for mobile phones</a:t>
            </a:r>
          </a:p>
          <a:p>
            <a:r>
              <a:rPr lang="en-GB" dirty="0" smtClean="0"/>
              <a:t>launching a new product</a:t>
            </a:r>
          </a:p>
          <a:p>
            <a:r>
              <a:rPr lang="en-GB" dirty="0" smtClean="0"/>
              <a:t>creating an advertising strategy for a new product</a:t>
            </a:r>
          </a:p>
          <a:p>
            <a:r>
              <a:rPr lang="en-GB" dirty="0" smtClean="0"/>
              <a:t>setting up a new IT infrastructure for a large </a:t>
            </a:r>
            <a:r>
              <a:rPr lang="en-GB" dirty="0" smtClean="0"/>
              <a:t>company</a:t>
            </a:r>
          </a:p>
          <a:p>
            <a:r>
              <a:rPr lang="en-GB" smtClean="0"/>
              <a:t>planning a company </a:t>
            </a:r>
            <a:r>
              <a:rPr lang="en-GB" dirty="0"/>
              <a:t>expansion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97396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What </a:t>
            </a:r>
            <a:r>
              <a:rPr lang="en-GB" dirty="0" smtClean="0"/>
              <a:t>Is Business Writing?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467600" cy="4781128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‘process’: ‘</a:t>
            </a:r>
            <a:r>
              <a:rPr lang="en-GB" dirty="0"/>
              <a:t>writing </a:t>
            </a:r>
            <a:r>
              <a:rPr lang="en-GB" dirty="0" smtClean="0"/>
              <a:t>for business purposes’</a:t>
            </a:r>
          </a:p>
          <a:p>
            <a:r>
              <a:rPr lang="en-GB" dirty="0" smtClean="0"/>
              <a:t>‘product’: different types of written communication</a:t>
            </a:r>
          </a:p>
          <a:p>
            <a:pPr lvl="1"/>
            <a:r>
              <a:rPr lang="en-GB" dirty="0" smtClean="0"/>
              <a:t>between (potential) business partners</a:t>
            </a:r>
          </a:p>
          <a:p>
            <a:pPr lvl="1"/>
            <a:r>
              <a:rPr lang="en-GB" dirty="0" smtClean="0"/>
              <a:t>within a business</a:t>
            </a:r>
          </a:p>
          <a:p>
            <a:r>
              <a:rPr lang="en-GB" dirty="0" smtClean="0"/>
              <a:t>comprises various different activities/forms, generally including</a:t>
            </a:r>
          </a:p>
          <a:p>
            <a:pPr lvl="1"/>
            <a:r>
              <a:rPr lang="en-GB" dirty="0"/>
              <a:t>memos</a:t>
            </a:r>
          </a:p>
          <a:p>
            <a:pPr lvl="1"/>
            <a:r>
              <a:rPr lang="en-GB" dirty="0"/>
              <a:t>letters &amp; emails</a:t>
            </a:r>
          </a:p>
          <a:p>
            <a:pPr lvl="1"/>
            <a:r>
              <a:rPr lang="en-GB" dirty="0" smtClean="0"/>
              <a:t>reports</a:t>
            </a:r>
          </a:p>
          <a:p>
            <a:pPr lvl="1"/>
            <a:r>
              <a:rPr lang="en-GB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42030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512064"/>
            <a:ext cx="8147248" cy="1188744"/>
          </a:xfrm>
        </p:spPr>
        <p:txBody>
          <a:bodyPr>
            <a:normAutofit fontScale="90000"/>
          </a:bodyPr>
          <a:lstStyle/>
          <a:p>
            <a:pPr algn="ctr"/>
            <a:r>
              <a:rPr lang="en-GB" dirty="0" smtClean="0"/>
              <a:t>What Are </a:t>
            </a:r>
            <a:r>
              <a:rPr lang="en-GB" dirty="0"/>
              <a:t>the </a:t>
            </a:r>
            <a:r>
              <a:rPr lang="en-GB" dirty="0" smtClean="0"/>
              <a:t>Differences Between the Forms of Writing?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structure &amp; organisation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length &amp; number </a:t>
            </a:r>
            <a:r>
              <a:rPr lang="en-GB" dirty="0"/>
              <a:t>of </a:t>
            </a:r>
            <a:r>
              <a:rPr lang="en-GB" dirty="0" smtClean="0"/>
              <a:t>sections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use of headers &amp; headings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formal layout requirements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number of attachments/enclosures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levels of formality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42030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Form</a:t>
            </a:r>
            <a:r>
              <a:rPr lang="en-GB" dirty="0"/>
              <a:t>at</a:t>
            </a:r>
            <a:r>
              <a:rPr lang="en-GB" dirty="0" smtClean="0"/>
              <a:t>s &amp; Forms of Business Writing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5"/>
            <a:ext cx="7467600" cy="3816424"/>
          </a:xfrm>
        </p:spPr>
        <p:txBody>
          <a:bodyPr>
            <a:normAutofit fontScale="92500" lnSpcReduction="20000"/>
          </a:bodyPr>
          <a:lstStyle/>
          <a:p>
            <a:r>
              <a:rPr lang="en-GB" dirty="0"/>
              <a:t>formats (e.g. letter, email, memo, etc.) determined by</a:t>
            </a:r>
          </a:p>
          <a:p>
            <a:pPr lvl="1"/>
            <a:r>
              <a:rPr lang="en-GB" dirty="0"/>
              <a:t>medium of transmission</a:t>
            </a:r>
          </a:p>
          <a:p>
            <a:pPr lvl="1"/>
            <a:r>
              <a:rPr lang="en-GB" dirty="0"/>
              <a:t>conventions</a:t>
            </a:r>
          </a:p>
          <a:p>
            <a:pPr lvl="1"/>
            <a:r>
              <a:rPr lang="en-GB" dirty="0" smtClean="0"/>
              <a:t>purpose</a:t>
            </a:r>
            <a:endParaRPr lang="en-GB" dirty="0"/>
          </a:p>
          <a:p>
            <a:r>
              <a:rPr lang="en-GB" dirty="0" smtClean="0"/>
              <a:t>forms/types (e.g. proposal, report, etc.) determined by</a:t>
            </a:r>
          </a:p>
          <a:p>
            <a:pPr lvl="1"/>
            <a:r>
              <a:rPr lang="en-GB" dirty="0" smtClean="0"/>
              <a:t>purpose</a:t>
            </a:r>
          </a:p>
          <a:p>
            <a:pPr lvl="1"/>
            <a:r>
              <a:rPr lang="en-GB" dirty="0"/>
              <a:t>conventions</a:t>
            </a:r>
          </a:p>
          <a:p>
            <a:pPr lvl="1"/>
            <a:r>
              <a:rPr lang="en-GB" dirty="0" smtClean="0"/>
              <a:t>required </a:t>
            </a:r>
            <a:r>
              <a:rPr lang="en-GB" dirty="0"/>
              <a:t>level of </a:t>
            </a:r>
            <a:r>
              <a:rPr lang="en-GB" dirty="0" smtClean="0"/>
              <a:t>formality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27584" y="5661248"/>
            <a:ext cx="7128792" cy="830997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GB" sz="2400" b="1" dirty="0"/>
              <a:t>important: different forms may be presented in different formats</a:t>
            </a:r>
            <a:r>
              <a:rPr lang="en-GB" sz="2400" b="1" dirty="0" smtClean="0"/>
              <a:t>!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106324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Exercise 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Look at the following examples carefully and see whether you can identify any typical characteristics regarding</a:t>
            </a:r>
          </a:p>
          <a:p>
            <a:pPr lvl="1"/>
            <a:r>
              <a:rPr lang="en-GB" dirty="0" smtClean="0"/>
              <a:t>content</a:t>
            </a:r>
          </a:p>
          <a:p>
            <a:pPr lvl="1"/>
            <a:r>
              <a:rPr lang="en-GB" dirty="0" smtClean="0"/>
              <a:t>format</a:t>
            </a:r>
          </a:p>
          <a:p>
            <a:pPr lvl="1"/>
            <a:r>
              <a:rPr lang="en-GB" dirty="0" smtClean="0"/>
              <a:t>presentation style</a:t>
            </a:r>
          </a:p>
          <a:p>
            <a:r>
              <a:rPr lang="en-GB" dirty="0" smtClean="0"/>
              <a:t>Keep notes on your observations</a:t>
            </a:r>
          </a:p>
          <a:p>
            <a:r>
              <a:rPr lang="en-GB" dirty="0" smtClean="0"/>
              <a:t>Is there anything they might have in common?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6033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916</TotalTime>
  <Words>426</Words>
  <Application>Microsoft Office PowerPoint</Application>
  <PresentationFormat>On-screen Show (4:3)</PresentationFormat>
  <Paragraphs>84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Technic</vt:lpstr>
      <vt:lpstr>Business Writing I – Introduction</vt:lpstr>
      <vt:lpstr>Outline</vt:lpstr>
      <vt:lpstr>Introduction to the Course</vt:lpstr>
      <vt:lpstr>Assessment Ideas</vt:lpstr>
      <vt:lpstr>Possible Scenarios/Themes</vt:lpstr>
      <vt:lpstr>What Is Business Writing?</vt:lpstr>
      <vt:lpstr>What Are the Differences Between the Forms of Writing?</vt:lpstr>
      <vt:lpstr>Formats &amp; Forms of Business Writing</vt:lpstr>
      <vt:lpstr>Exercise 1</vt:lpstr>
      <vt:lpstr>Formats – Memo Sample</vt:lpstr>
      <vt:lpstr>Formats – Email Sample</vt:lpstr>
      <vt:lpstr>Formats – Short Report Sample</vt:lpstr>
      <vt:lpstr>Formats – Long Report Sample (TOC)</vt:lpstr>
      <vt:lpstr>Task 2</vt:lpstr>
      <vt:lpstr>Brief Overview of Forms/Types Covered on the Course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Negotiations</dc:title>
  <dc:creator>martin</dc:creator>
  <cp:lastModifiedBy>Martin Weisser</cp:lastModifiedBy>
  <cp:revision>109</cp:revision>
  <dcterms:created xsi:type="dcterms:W3CDTF">2013-09-02T00:42:05Z</dcterms:created>
  <dcterms:modified xsi:type="dcterms:W3CDTF">2013-09-04T12:33:10Z</dcterms:modified>
</cp:coreProperties>
</file>