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01592-BC7F-4D50-A732-0382564595C4}" v="9" dt="2018-09-16T12:59:10.9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1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er Martin" userId="af6f7367e0eec4ab" providerId="LiveId" clId="{1FB0220E-674E-44EF-877B-2791D80EA8DF}"/>
    <pc:docChg chg="undo custSel mod addSld modSld modMainMaster">
      <pc:chgData name="Weisser Martin" userId="af6f7367e0eec4ab" providerId="LiveId" clId="{1FB0220E-674E-44EF-877B-2791D80EA8DF}" dt="2018-09-12T06:19:55.524" v="5067" actId="20577"/>
      <pc:docMkLst>
        <pc:docMk/>
      </pc:docMkLst>
      <pc:sldChg chg="addSp delSp modSp add">
        <pc:chgData name="Weisser Martin" userId="af6f7367e0eec4ab" providerId="LiveId" clId="{1FB0220E-674E-44EF-877B-2791D80EA8DF}" dt="2018-09-12T00:50:19.035" v="3426" actId="1076"/>
        <pc:sldMkLst>
          <pc:docMk/>
          <pc:sldMk cId="3784764878" sldId="256"/>
        </pc:sldMkLst>
        <pc:spChg chg="mod">
          <ac:chgData name="Weisser Martin" userId="af6f7367e0eec4ab" providerId="LiveId" clId="{1FB0220E-674E-44EF-877B-2791D80EA8DF}" dt="2018-09-12T00:50:02.967" v="3425" actId="14100"/>
          <ac:spMkLst>
            <pc:docMk/>
            <pc:sldMk cId="3784764878" sldId="256"/>
            <ac:spMk id="2" creationId="{9C7DC1E2-AA7E-4C0E-A5EB-2C0F7A901367}"/>
          </ac:spMkLst>
        </pc:spChg>
        <pc:spChg chg="del">
          <ac:chgData name="Weisser Martin" userId="af6f7367e0eec4ab" providerId="LiveId" clId="{1FB0220E-674E-44EF-877B-2791D80EA8DF}" dt="2018-09-03T08:48:31.705" v="3" actId="478"/>
          <ac:spMkLst>
            <pc:docMk/>
            <pc:sldMk cId="3784764878" sldId="256"/>
            <ac:spMk id="3" creationId="{15C8935D-A279-4FA4-A82E-02BAB62652D1}"/>
          </ac:spMkLst>
        </pc:spChg>
        <pc:spChg chg="add mod">
          <ac:chgData name="Weisser Martin" userId="af6f7367e0eec4ab" providerId="LiveId" clId="{1FB0220E-674E-44EF-877B-2791D80EA8DF}" dt="2018-09-12T00:50:19.035" v="3426" actId="1076"/>
          <ac:spMkLst>
            <pc:docMk/>
            <pc:sldMk cId="3784764878" sldId="256"/>
            <ac:spMk id="4" creationId="{22B62994-DEAB-4E5B-9C7D-DAC2BBA58BA4}"/>
          </ac:spMkLst>
        </pc:spChg>
      </pc:sldChg>
      <pc:sldChg chg="addSp delSp modSp add mod setBg setFolMasterAnim modAnim">
        <pc:chgData name="Weisser Martin" userId="af6f7367e0eec4ab" providerId="LiveId" clId="{1FB0220E-674E-44EF-877B-2791D80EA8DF}" dt="2018-09-12T06:04:37.449" v="4749" actId="207"/>
        <pc:sldMkLst>
          <pc:docMk/>
          <pc:sldMk cId="2266411192" sldId="257"/>
        </pc:sldMkLst>
        <pc:spChg chg="mod">
          <ac:chgData name="Weisser Martin" userId="af6f7367e0eec4ab" providerId="LiveId" clId="{1FB0220E-674E-44EF-877B-2791D80EA8DF}" dt="2018-09-03T10:23:39.567" v="100" actId="26606"/>
          <ac:spMkLst>
            <pc:docMk/>
            <pc:sldMk cId="2266411192" sldId="257"/>
            <ac:spMk id="2" creationId="{08315EE2-86F7-4805-A4BA-2EDC25E599CC}"/>
          </ac:spMkLst>
        </pc:spChg>
        <pc:spChg chg="add del mod">
          <ac:chgData name="Weisser Martin" userId="af6f7367e0eec4ab" providerId="LiveId" clId="{1FB0220E-674E-44EF-877B-2791D80EA8DF}" dt="2018-09-12T01:49:52.363" v="4241" actId="20577"/>
          <ac:spMkLst>
            <pc:docMk/>
            <pc:sldMk cId="2266411192" sldId="257"/>
            <ac:spMk id="3" creationId="{EDDF9743-A415-4E3C-A5B8-39E3860D0F0B}"/>
          </ac:spMkLst>
        </pc:spChg>
        <pc:spChg chg="mod">
          <ac:chgData name="Weisser Martin" userId="af6f7367e0eec4ab" providerId="LiveId" clId="{1FB0220E-674E-44EF-877B-2791D80EA8DF}" dt="2018-09-12T06:04:37.449" v="4749" actId="207"/>
          <ac:spMkLst>
            <pc:docMk/>
            <pc:sldMk cId="2266411192" sldId="257"/>
            <ac:spMk id="4" creationId="{795D4AFF-63F4-40C3-BA59-A0DE0E4CA7B3}"/>
          </ac:spMkLst>
        </pc:spChg>
        <pc:spChg chg="add del">
          <ac:chgData name="Weisser Martin" userId="af6f7367e0eec4ab" providerId="LiveId" clId="{1FB0220E-674E-44EF-877B-2791D80EA8DF}" dt="2018-09-03T10:22:56.804" v="92" actId="26606"/>
          <ac:spMkLst>
            <pc:docMk/>
            <pc:sldMk cId="2266411192" sldId="257"/>
            <ac:spMk id="8" creationId="{CD306B45-25EE-434D-ABA9-A27B79320CFF}"/>
          </ac:spMkLst>
        </pc:spChg>
        <pc:spChg chg="add del">
          <ac:chgData name="Weisser Martin" userId="af6f7367e0eec4ab" providerId="LiveId" clId="{1FB0220E-674E-44EF-877B-2791D80EA8DF}" dt="2018-09-03T10:22:35.162" v="88" actId="26606"/>
          <ac:spMkLst>
            <pc:docMk/>
            <pc:sldMk cId="2266411192" sldId="257"/>
            <ac:spMk id="10" creationId="{A3D9AEEE-1CCD-43C0-BA3E-16D60A6E23C0}"/>
          </ac:spMkLst>
        </pc:spChg>
        <pc:spChg chg="add del">
          <ac:chgData name="Weisser Martin" userId="af6f7367e0eec4ab" providerId="LiveId" clId="{1FB0220E-674E-44EF-877B-2791D80EA8DF}" dt="2018-09-03T10:22:35.162" v="88" actId="26606"/>
          <ac:spMkLst>
            <pc:docMk/>
            <pc:sldMk cId="2266411192" sldId="257"/>
            <ac:spMk id="12" creationId="{60F880A6-33D3-4EEC-A780-B73559B9F24C}"/>
          </ac:spMkLst>
        </pc:spChg>
        <pc:spChg chg="add del">
          <ac:chgData name="Weisser Martin" userId="af6f7367e0eec4ab" providerId="LiveId" clId="{1FB0220E-674E-44EF-877B-2791D80EA8DF}" dt="2018-09-03T10:22:35.162" v="88" actId="26606"/>
          <ac:spMkLst>
            <pc:docMk/>
            <pc:sldMk cId="2266411192" sldId="257"/>
            <ac:spMk id="14" creationId="{2C6246ED-0535-4496-A8F6-1E80CC4EB853}"/>
          </ac:spMkLst>
        </pc:spChg>
        <pc:spChg chg="add del">
          <ac:chgData name="Weisser Martin" userId="af6f7367e0eec4ab" providerId="LiveId" clId="{1FB0220E-674E-44EF-877B-2791D80EA8DF}" dt="2018-09-03T10:22:41.498" v="90" actId="26606"/>
          <ac:spMkLst>
            <pc:docMk/>
            <pc:sldMk cId="2266411192" sldId="257"/>
            <ac:spMk id="16" creationId="{A3D9AEEE-1CCD-43C0-BA3E-16D60A6E23C0}"/>
          </ac:spMkLst>
        </pc:spChg>
        <pc:spChg chg="add del">
          <ac:chgData name="Weisser Martin" userId="af6f7367e0eec4ab" providerId="LiveId" clId="{1FB0220E-674E-44EF-877B-2791D80EA8DF}" dt="2018-09-03T10:22:41.498" v="90" actId="26606"/>
          <ac:spMkLst>
            <pc:docMk/>
            <pc:sldMk cId="2266411192" sldId="257"/>
            <ac:spMk id="17" creationId="{60F880A6-33D3-4EEC-A780-B73559B9F24C}"/>
          </ac:spMkLst>
        </pc:spChg>
        <pc:spChg chg="add del">
          <ac:chgData name="Weisser Martin" userId="af6f7367e0eec4ab" providerId="LiveId" clId="{1FB0220E-674E-44EF-877B-2791D80EA8DF}" dt="2018-09-03T10:22:41.498" v="90" actId="26606"/>
          <ac:spMkLst>
            <pc:docMk/>
            <pc:sldMk cId="2266411192" sldId="257"/>
            <ac:spMk id="18" creationId="{2C6246ED-0535-4496-A8F6-1E80CC4EB853}"/>
          </ac:spMkLst>
        </pc:spChg>
        <pc:spChg chg="add del">
          <ac:chgData name="Weisser Martin" userId="af6f7367e0eec4ab" providerId="LiveId" clId="{1FB0220E-674E-44EF-877B-2791D80EA8DF}" dt="2018-09-03T10:22:56.804" v="92" actId="26606"/>
          <ac:spMkLst>
            <pc:docMk/>
            <pc:sldMk cId="2266411192" sldId="257"/>
            <ac:spMk id="27" creationId="{0A42F85E-4939-431E-8B4A-EC07C8E0AB65}"/>
          </ac:spMkLst>
        </pc:spChg>
        <pc:spChg chg="add del">
          <ac:chgData name="Weisser Martin" userId="af6f7367e0eec4ab" providerId="LiveId" clId="{1FB0220E-674E-44EF-877B-2791D80EA8DF}" dt="2018-09-03T10:22:56.804" v="92" actId="26606"/>
          <ac:spMkLst>
            <pc:docMk/>
            <pc:sldMk cId="2266411192" sldId="257"/>
            <ac:spMk id="34" creationId="{EDDF9743-A415-4E3C-A5B8-39E3860D0F0B}"/>
          </ac:spMkLst>
        </pc:spChg>
        <pc:spChg chg="add del">
          <ac:chgData name="Weisser Martin" userId="af6f7367e0eec4ab" providerId="LiveId" clId="{1FB0220E-674E-44EF-877B-2791D80EA8DF}" dt="2018-09-03T10:23:06.450" v="94" actId="26606"/>
          <ac:spMkLst>
            <pc:docMk/>
            <pc:sldMk cId="2266411192" sldId="257"/>
            <ac:spMk id="36" creationId="{19FE08D8-CEA0-461E-870A-02CD15D9B9D2}"/>
          </ac:spMkLst>
        </pc:spChg>
        <pc:spChg chg="add del">
          <ac:chgData name="Weisser Martin" userId="af6f7367e0eec4ab" providerId="LiveId" clId="{1FB0220E-674E-44EF-877B-2791D80EA8DF}" dt="2018-09-03T10:23:06.450" v="94" actId="26606"/>
          <ac:spMkLst>
            <pc:docMk/>
            <pc:sldMk cId="2266411192" sldId="257"/>
            <ac:spMk id="37" creationId="{2B982904-A46E-41DF-BA98-61E2300C7DCB}"/>
          </ac:spMkLst>
        </pc:spChg>
        <pc:spChg chg="add del">
          <ac:chgData name="Weisser Martin" userId="af6f7367e0eec4ab" providerId="LiveId" clId="{1FB0220E-674E-44EF-877B-2791D80EA8DF}" dt="2018-09-03T10:23:06.450" v="94" actId="26606"/>
          <ac:spMkLst>
            <pc:docMk/>
            <pc:sldMk cId="2266411192" sldId="257"/>
            <ac:spMk id="38" creationId="{27018161-547E-48F7-A0D9-272C9EA5B379}"/>
          </ac:spMkLst>
        </pc:spChg>
        <pc:spChg chg="add del">
          <ac:chgData name="Weisser Martin" userId="af6f7367e0eec4ab" providerId="LiveId" clId="{1FB0220E-674E-44EF-877B-2791D80EA8DF}" dt="2018-09-03T10:23:06.450" v="94" actId="26606"/>
          <ac:spMkLst>
            <pc:docMk/>
            <pc:sldMk cId="2266411192" sldId="257"/>
            <ac:spMk id="39" creationId="{EDDF9743-A415-4E3C-A5B8-39E3860D0F0B}"/>
          </ac:spMkLst>
        </pc:spChg>
        <pc:spChg chg="add del">
          <ac:chgData name="Weisser Martin" userId="af6f7367e0eec4ab" providerId="LiveId" clId="{1FB0220E-674E-44EF-877B-2791D80EA8DF}" dt="2018-09-03T10:23:15.439" v="96" actId="26606"/>
          <ac:spMkLst>
            <pc:docMk/>
            <pc:sldMk cId="2266411192" sldId="257"/>
            <ac:spMk id="41" creationId="{A3D9AEEE-1CCD-43C0-BA3E-16D60A6E23C0}"/>
          </ac:spMkLst>
        </pc:spChg>
        <pc:spChg chg="add del">
          <ac:chgData name="Weisser Martin" userId="af6f7367e0eec4ab" providerId="LiveId" clId="{1FB0220E-674E-44EF-877B-2791D80EA8DF}" dt="2018-09-03T10:23:15.439" v="96" actId="26606"/>
          <ac:spMkLst>
            <pc:docMk/>
            <pc:sldMk cId="2266411192" sldId="257"/>
            <ac:spMk id="42" creationId="{60F880A6-33D3-4EEC-A780-B73559B9F24C}"/>
          </ac:spMkLst>
        </pc:spChg>
        <pc:spChg chg="add del">
          <ac:chgData name="Weisser Martin" userId="af6f7367e0eec4ab" providerId="LiveId" clId="{1FB0220E-674E-44EF-877B-2791D80EA8DF}" dt="2018-09-03T10:23:15.439" v="96" actId="26606"/>
          <ac:spMkLst>
            <pc:docMk/>
            <pc:sldMk cId="2266411192" sldId="257"/>
            <ac:spMk id="43" creationId="{2C6246ED-0535-4496-A8F6-1E80CC4EB853}"/>
          </ac:spMkLst>
        </pc:spChg>
        <pc:spChg chg="add del">
          <ac:chgData name="Weisser Martin" userId="af6f7367e0eec4ab" providerId="LiveId" clId="{1FB0220E-674E-44EF-877B-2791D80EA8DF}" dt="2018-09-03T10:23:24.281" v="98" actId="26606"/>
          <ac:spMkLst>
            <pc:docMk/>
            <pc:sldMk cId="2266411192" sldId="257"/>
            <ac:spMk id="46" creationId="{A3D9AEEE-1CCD-43C0-BA3E-16D60A6E23C0}"/>
          </ac:spMkLst>
        </pc:spChg>
        <pc:spChg chg="add del">
          <ac:chgData name="Weisser Martin" userId="af6f7367e0eec4ab" providerId="LiveId" clId="{1FB0220E-674E-44EF-877B-2791D80EA8DF}" dt="2018-09-03T10:23:24.281" v="98" actId="26606"/>
          <ac:spMkLst>
            <pc:docMk/>
            <pc:sldMk cId="2266411192" sldId="257"/>
            <ac:spMk id="47" creationId="{60F880A6-33D3-4EEC-A780-B73559B9F24C}"/>
          </ac:spMkLst>
        </pc:spChg>
        <pc:spChg chg="add del">
          <ac:chgData name="Weisser Martin" userId="af6f7367e0eec4ab" providerId="LiveId" clId="{1FB0220E-674E-44EF-877B-2791D80EA8DF}" dt="2018-09-03T10:23:24.281" v="98" actId="26606"/>
          <ac:spMkLst>
            <pc:docMk/>
            <pc:sldMk cId="2266411192" sldId="257"/>
            <ac:spMk id="48" creationId="{2C6246ED-0535-4496-A8F6-1E80CC4EB853}"/>
          </ac:spMkLst>
        </pc:spChg>
        <pc:spChg chg="add del">
          <ac:chgData name="Weisser Martin" userId="af6f7367e0eec4ab" providerId="LiveId" clId="{1FB0220E-674E-44EF-877B-2791D80EA8DF}" dt="2018-09-03T10:23:39.567" v="100" actId="26606"/>
          <ac:spMkLst>
            <pc:docMk/>
            <pc:sldMk cId="2266411192" sldId="257"/>
            <ac:spMk id="51" creationId="{19FE08D8-CEA0-461E-870A-02CD15D9B9D2}"/>
          </ac:spMkLst>
        </pc:spChg>
        <pc:spChg chg="add del">
          <ac:chgData name="Weisser Martin" userId="af6f7367e0eec4ab" providerId="LiveId" clId="{1FB0220E-674E-44EF-877B-2791D80EA8DF}" dt="2018-09-03T10:23:39.567" v="100" actId="26606"/>
          <ac:spMkLst>
            <pc:docMk/>
            <pc:sldMk cId="2266411192" sldId="257"/>
            <ac:spMk id="52" creationId="{2B982904-A46E-41DF-BA98-61E2300C7DCB}"/>
          </ac:spMkLst>
        </pc:spChg>
        <pc:spChg chg="add del">
          <ac:chgData name="Weisser Martin" userId="af6f7367e0eec4ab" providerId="LiveId" clId="{1FB0220E-674E-44EF-877B-2791D80EA8DF}" dt="2018-09-03T10:23:39.567" v="100" actId="26606"/>
          <ac:spMkLst>
            <pc:docMk/>
            <pc:sldMk cId="2266411192" sldId="257"/>
            <ac:spMk id="53" creationId="{27018161-547E-48F7-A0D9-272C9EA5B379}"/>
          </ac:spMkLst>
        </pc:spChg>
        <pc:spChg chg="add del">
          <ac:chgData name="Weisser Martin" userId="af6f7367e0eec4ab" providerId="LiveId" clId="{1FB0220E-674E-44EF-877B-2791D80EA8DF}" dt="2018-09-03T10:23:39.567" v="100" actId="26606"/>
          <ac:spMkLst>
            <pc:docMk/>
            <pc:sldMk cId="2266411192" sldId="257"/>
            <ac:spMk id="54" creationId="{EDDF9743-A415-4E3C-A5B8-39E3860D0F0B}"/>
          </ac:spMkLst>
        </pc:spChg>
        <pc:grpChg chg="add del">
          <ac:chgData name="Weisser Martin" userId="af6f7367e0eec4ab" providerId="LiveId" clId="{1FB0220E-674E-44EF-877B-2791D80EA8DF}" dt="2018-09-03T10:22:56.804" v="92" actId="26606"/>
          <ac:grpSpMkLst>
            <pc:docMk/>
            <pc:sldMk cId="2266411192" sldId="257"/>
            <ac:grpSpMk id="29" creationId="{5D2B17EF-74EB-4C33-B2E2-8E727B2E7D68}"/>
          </ac:grpSpMkLst>
        </pc:grpChg>
        <pc:graphicFrameChg chg="add del">
          <ac:chgData name="Weisser Martin" userId="af6f7367e0eec4ab" providerId="LiveId" clId="{1FB0220E-674E-44EF-877B-2791D80EA8DF}" dt="2018-09-03T10:22:35.162" v="88" actId="26606"/>
          <ac:graphicFrameMkLst>
            <pc:docMk/>
            <pc:sldMk cId="2266411192" sldId="257"/>
            <ac:graphicFrameMk id="5" creationId="{80BF2389-9448-4D04-BC4D-218D1E0CBCB7}"/>
          </ac:graphicFrameMkLst>
        </pc:graphicFrameChg>
        <pc:graphicFrameChg chg="add del">
          <ac:chgData name="Weisser Martin" userId="af6f7367e0eec4ab" providerId="LiveId" clId="{1FB0220E-674E-44EF-877B-2791D80EA8DF}" dt="2018-09-03T10:22:41.498" v="90" actId="26606"/>
          <ac:graphicFrameMkLst>
            <pc:docMk/>
            <pc:sldMk cId="2266411192" sldId="257"/>
            <ac:graphicFrameMk id="19" creationId="{51EDB918-0418-4059-97F0-04D02D076101}"/>
          </ac:graphicFrameMkLst>
        </pc:graphicFrameChg>
        <pc:graphicFrameChg chg="add del">
          <ac:chgData name="Weisser Martin" userId="af6f7367e0eec4ab" providerId="LiveId" clId="{1FB0220E-674E-44EF-877B-2791D80EA8DF}" dt="2018-09-03T10:23:15.439" v="96" actId="26606"/>
          <ac:graphicFrameMkLst>
            <pc:docMk/>
            <pc:sldMk cId="2266411192" sldId="257"/>
            <ac:graphicFrameMk id="44" creationId="{2BA7A4A7-6B3B-4397-BDD3-7C3E0D7FE350}"/>
          </ac:graphicFrameMkLst>
        </pc:graphicFrameChg>
        <pc:graphicFrameChg chg="add del">
          <ac:chgData name="Weisser Martin" userId="af6f7367e0eec4ab" providerId="LiveId" clId="{1FB0220E-674E-44EF-877B-2791D80EA8DF}" dt="2018-09-03T10:23:24.281" v="98" actId="26606"/>
          <ac:graphicFrameMkLst>
            <pc:docMk/>
            <pc:sldMk cId="2266411192" sldId="257"/>
            <ac:graphicFrameMk id="49" creationId="{66AF9358-62DC-4BAA-AFCF-79FF6913B9CA}"/>
          </ac:graphicFrameMkLst>
        </pc:graphicFrameChg>
        <pc:cxnChg chg="add del">
          <ac:chgData name="Weisser Martin" userId="af6f7367e0eec4ab" providerId="LiveId" clId="{1FB0220E-674E-44EF-877B-2791D80EA8DF}" dt="2018-09-03T10:22:56.804" v="92" actId="26606"/>
          <ac:cxnSpMkLst>
            <pc:docMk/>
            <pc:sldMk cId="2266411192" sldId="257"/>
            <ac:cxnSpMk id="28" creationId="{27EBB3F9-D6F7-4F6A-8843-9FEBA15E4969}"/>
          </ac:cxnSpMkLst>
        </pc:cxnChg>
      </pc:sldChg>
      <pc:sldChg chg="modSp add setFolMasterAnim modAnim">
        <pc:chgData name="Weisser Martin" userId="af6f7367e0eec4ab" providerId="LiveId" clId="{1FB0220E-674E-44EF-877B-2791D80EA8DF}" dt="2018-09-12T06:04:17.361" v="4747" actId="120"/>
        <pc:sldMkLst>
          <pc:docMk/>
          <pc:sldMk cId="3064699669" sldId="258"/>
        </pc:sldMkLst>
        <pc:spChg chg="mod">
          <ac:chgData name="Weisser Martin" userId="af6f7367e0eec4ab" providerId="LiveId" clId="{1FB0220E-674E-44EF-877B-2791D80EA8DF}" dt="2018-09-03T09:41:31.908" v="76" actId="20577"/>
          <ac:spMkLst>
            <pc:docMk/>
            <pc:sldMk cId="3064699669" sldId="258"/>
            <ac:spMk id="2" creationId="{C8B89D1C-68F3-46BB-A536-5372A03912F2}"/>
          </ac:spMkLst>
        </pc:spChg>
        <pc:spChg chg="mod">
          <ac:chgData name="Weisser Martin" userId="af6f7367e0eec4ab" providerId="LiveId" clId="{1FB0220E-674E-44EF-877B-2791D80EA8DF}" dt="2018-09-03T10:48:42.834" v="626" actId="20577"/>
          <ac:spMkLst>
            <pc:docMk/>
            <pc:sldMk cId="3064699669" sldId="258"/>
            <ac:spMk id="3" creationId="{14465B90-5ABE-406C-9CCF-305FA9257E7E}"/>
          </ac:spMkLst>
        </pc:spChg>
        <pc:spChg chg="mod">
          <ac:chgData name="Weisser Martin" userId="af6f7367e0eec4ab" providerId="LiveId" clId="{1FB0220E-674E-44EF-877B-2791D80EA8DF}" dt="2018-09-12T06:04:17.361" v="4747" actId="120"/>
          <ac:spMkLst>
            <pc:docMk/>
            <pc:sldMk cId="3064699669" sldId="258"/>
            <ac:spMk id="4" creationId="{B66D8912-5696-4902-9837-108170C6EC23}"/>
          </ac:spMkLst>
        </pc:spChg>
      </pc:sldChg>
      <pc:sldChg chg="addSp delSp modSp add modAnim">
        <pc:chgData name="Weisser Martin" userId="af6f7367e0eec4ab" providerId="LiveId" clId="{1FB0220E-674E-44EF-877B-2791D80EA8DF}" dt="2018-09-12T06:03:54.862" v="4745" actId="120"/>
        <pc:sldMkLst>
          <pc:docMk/>
          <pc:sldMk cId="2740957619" sldId="259"/>
        </pc:sldMkLst>
        <pc:spChg chg="mod">
          <ac:chgData name="Weisser Martin" userId="af6f7367e0eec4ab" providerId="LiveId" clId="{1FB0220E-674E-44EF-877B-2791D80EA8DF}" dt="2018-09-12T00:51:09.505" v="3444" actId="20577"/>
          <ac:spMkLst>
            <pc:docMk/>
            <pc:sldMk cId="2740957619" sldId="259"/>
            <ac:spMk id="2" creationId="{3E30383E-5CD0-4D30-AA97-2B508C34AE7C}"/>
          </ac:spMkLst>
        </pc:spChg>
        <pc:spChg chg="add mod">
          <ac:chgData name="Weisser Martin" userId="af6f7367e0eec4ab" providerId="LiveId" clId="{1FB0220E-674E-44EF-877B-2791D80EA8DF}" dt="2018-09-12T01:01:17.691" v="3743" actId="164"/>
          <ac:spMkLst>
            <pc:docMk/>
            <pc:sldMk cId="2740957619" sldId="259"/>
            <ac:spMk id="3" creationId="{88C5B404-1D7D-4C9A-AFA7-AA0B91D8821C}"/>
          </ac:spMkLst>
        </pc:spChg>
        <pc:spChg chg="del">
          <ac:chgData name="Weisser Martin" userId="af6f7367e0eec4ab" providerId="LiveId" clId="{1FB0220E-674E-44EF-877B-2791D80EA8DF}" dt="2018-09-03T10:53:18.604" v="627" actId="478"/>
          <ac:spMkLst>
            <pc:docMk/>
            <pc:sldMk cId="2740957619" sldId="259"/>
            <ac:spMk id="3" creationId="{CA52378C-DC4D-4DFA-9DD4-272AF03ADB78}"/>
          </ac:spMkLst>
        </pc:spChg>
        <pc:spChg chg="mod">
          <ac:chgData name="Weisser Martin" userId="af6f7367e0eec4ab" providerId="LiveId" clId="{1FB0220E-674E-44EF-877B-2791D80EA8DF}" dt="2018-09-12T06:03:54.862" v="4745" actId="120"/>
          <ac:spMkLst>
            <pc:docMk/>
            <pc:sldMk cId="2740957619" sldId="259"/>
            <ac:spMk id="4" creationId="{82B13567-C3EC-412A-A3A9-0F54A91CF6EC}"/>
          </ac:spMkLst>
        </pc:spChg>
        <pc:spChg chg="add mod">
          <ac:chgData name="Weisser Martin" userId="af6f7367e0eec4ab" providerId="LiveId" clId="{1FB0220E-674E-44EF-877B-2791D80EA8DF}" dt="2018-09-12T01:01:33.138" v="3744" actId="164"/>
          <ac:spMkLst>
            <pc:docMk/>
            <pc:sldMk cId="2740957619" sldId="259"/>
            <ac:spMk id="6" creationId="{A5370000-9152-4B0E-920F-02BAE7444232}"/>
          </ac:spMkLst>
        </pc:spChg>
        <pc:spChg chg="add del mod">
          <ac:chgData name="Weisser Martin" userId="af6f7367e0eec4ab" providerId="LiveId" clId="{1FB0220E-674E-44EF-877B-2791D80EA8DF}" dt="2018-09-12T01:02:04.098" v="3779"/>
          <ac:spMkLst>
            <pc:docMk/>
            <pc:sldMk cId="2740957619" sldId="259"/>
            <ac:spMk id="25" creationId="{0FEAA65D-AEB8-45CA-8C31-C9988D4DA60E}"/>
          </ac:spMkLst>
        </pc:spChg>
        <pc:spChg chg="mod topLvl">
          <ac:chgData name="Weisser Martin" userId="af6f7367e0eec4ab" providerId="LiveId" clId="{1FB0220E-674E-44EF-877B-2791D80EA8DF}" dt="2018-09-12T01:18:40.853" v="4125" actId="164"/>
          <ac:spMkLst>
            <pc:docMk/>
            <pc:sldMk cId="2740957619" sldId="259"/>
            <ac:spMk id="27" creationId="{7500BE32-E64B-4565-9C25-253FF75AA815}"/>
          </ac:spMkLst>
        </pc:spChg>
        <pc:spChg chg="add mod">
          <ac:chgData name="Weisser Martin" userId="af6f7367e0eec4ab" providerId="LiveId" clId="{1FB0220E-674E-44EF-877B-2791D80EA8DF}" dt="2018-09-12T01:12:19.940" v="4106" actId="164"/>
          <ac:spMkLst>
            <pc:docMk/>
            <pc:sldMk cId="2740957619" sldId="259"/>
            <ac:spMk id="40" creationId="{945A3B00-92CF-4EF6-9A5E-7C2EEE0F7B1E}"/>
          </ac:spMkLst>
        </pc:spChg>
        <pc:grpChg chg="add mod">
          <ac:chgData name="Weisser Martin" userId="af6f7367e0eec4ab" providerId="LiveId" clId="{1FB0220E-674E-44EF-877B-2791D80EA8DF}" dt="2018-09-12T01:15:35.657" v="4115" actId="164"/>
          <ac:grpSpMkLst>
            <pc:docMk/>
            <pc:sldMk cId="2740957619" sldId="259"/>
            <ac:grpSpMk id="22" creationId="{418C7C76-4FCF-44A2-A230-A682ED5E1906}"/>
          </ac:grpSpMkLst>
        </pc:grpChg>
        <pc:grpChg chg="add mod">
          <ac:chgData name="Weisser Martin" userId="af6f7367e0eec4ab" providerId="LiveId" clId="{1FB0220E-674E-44EF-877B-2791D80EA8DF}" dt="2018-09-12T01:15:35.657" v="4115" actId="164"/>
          <ac:grpSpMkLst>
            <pc:docMk/>
            <pc:sldMk cId="2740957619" sldId="259"/>
            <ac:grpSpMk id="23" creationId="{ADFB50F0-D2EE-41A2-8390-B7A77B6A05F0}"/>
          </ac:grpSpMkLst>
        </pc:grpChg>
        <pc:grpChg chg="add del mod">
          <ac:chgData name="Weisser Martin" userId="af6f7367e0eec4ab" providerId="LiveId" clId="{1FB0220E-674E-44EF-877B-2791D80EA8DF}" dt="2018-09-12T01:18:30.168" v="4124" actId="165"/>
          <ac:grpSpMkLst>
            <pc:docMk/>
            <pc:sldMk cId="2740957619" sldId="259"/>
            <ac:grpSpMk id="26" creationId="{431A59CA-4653-4B58-860D-CE3A13521F93}"/>
          </ac:grpSpMkLst>
        </pc:grpChg>
        <pc:grpChg chg="add mod">
          <ac:chgData name="Weisser Martin" userId="af6f7367e0eec4ab" providerId="LiveId" clId="{1FB0220E-674E-44EF-877B-2791D80EA8DF}" dt="2018-09-12T01:12:19.940" v="4106" actId="164"/>
          <ac:grpSpMkLst>
            <pc:docMk/>
            <pc:sldMk cId="2740957619" sldId="259"/>
            <ac:grpSpMk id="49" creationId="{5DF22F4A-328F-41EF-886C-3055FB478B7B}"/>
          </ac:grpSpMkLst>
        </pc:grpChg>
        <pc:grpChg chg="add mod">
          <ac:chgData name="Weisser Martin" userId="af6f7367e0eec4ab" providerId="LiveId" clId="{1FB0220E-674E-44EF-877B-2791D80EA8DF}" dt="2018-09-12T01:15:35.657" v="4115" actId="164"/>
          <ac:grpSpMkLst>
            <pc:docMk/>
            <pc:sldMk cId="2740957619" sldId="259"/>
            <ac:grpSpMk id="50" creationId="{0E2D9333-59FF-4549-9C25-ADD0B220CFF4}"/>
          </ac:grpSpMkLst>
        </pc:grpChg>
        <pc:grpChg chg="add mod">
          <ac:chgData name="Weisser Martin" userId="af6f7367e0eec4ab" providerId="LiveId" clId="{1FB0220E-674E-44EF-877B-2791D80EA8DF}" dt="2018-09-12T01:18:40.853" v="4125" actId="164"/>
          <ac:grpSpMkLst>
            <pc:docMk/>
            <pc:sldMk cId="2740957619" sldId="259"/>
            <ac:grpSpMk id="51" creationId="{92B3F043-A13A-490D-9590-3D570FF1E057}"/>
          </ac:grpSpMkLst>
        </pc:grpChg>
        <pc:graphicFrameChg chg="add mod modGraphic">
          <ac:chgData name="Weisser Martin" userId="af6f7367e0eec4ab" providerId="LiveId" clId="{1FB0220E-674E-44EF-877B-2791D80EA8DF}" dt="2018-09-12T01:07:21.462" v="4054" actId="1036"/>
          <ac:graphicFrameMkLst>
            <pc:docMk/>
            <pc:sldMk cId="2740957619" sldId="259"/>
            <ac:graphicFrameMk id="5" creationId="{CCB84947-BCEE-4D78-9539-6B0502BEA3F4}"/>
          </ac:graphicFrameMkLst>
        </pc:graphicFrameChg>
        <pc:cxnChg chg="add mod">
          <ac:chgData name="Weisser Martin" userId="af6f7367e0eec4ab" providerId="LiveId" clId="{1FB0220E-674E-44EF-877B-2791D80EA8DF}" dt="2018-09-12T01:01:17.691" v="3743" actId="164"/>
          <ac:cxnSpMkLst>
            <pc:docMk/>
            <pc:sldMk cId="2740957619" sldId="259"/>
            <ac:cxnSpMk id="8" creationId="{769C5400-31AB-46E9-9E69-7FBBA90E6DD7}"/>
          </ac:cxnSpMkLst>
        </pc:cxnChg>
        <pc:cxnChg chg="add mod">
          <ac:chgData name="Weisser Martin" userId="af6f7367e0eec4ab" providerId="LiveId" clId="{1FB0220E-674E-44EF-877B-2791D80EA8DF}" dt="2018-09-12T01:01:17.691" v="3743" actId="164"/>
          <ac:cxnSpMkLst>
            <pc:docMk/>
            <pc:sldMk cId="2740957619" sldId="259"/>
            <ac:cxnSpMk id="9" creationId="{DA43DC28-8C8E-4112-820A-D0EA38D5464C}"/>
          </ac:cxnSpMkLst>
        </pc:cxnChg>
        <pc:cxnChg chg="add mod">
          <ac:chgData name="Weisser Martin" userId="af6f7367e0eec4ab" providerId="LiveId" clId="{1FB0220E-674E-44EF-877B-2791D80EA8DF}" dt="2018-09-12T01:01:33.138" v="3744" actId="164"/>
          <ac:cxnSpMkLst>
            <pc:docMk/>
            <pc:sldMk cId="2740957619" sldId="259"/>
            <ac:cxnSpMk id="13" creationId="{708998D3-1553-4108-951F-7A02BEB70AF4}"/>
          </ac:cxnSpMkLst>
        </pc:cxnChg>
        <pc:cxnChg chg="add mod">
          <ac:chgData name="Weisser Martin" userId="af6f7367e0eec4ab" providerId="LiveId" clId="{1FB0220E-674E-44EF-877B-2791D80EA8DF}" dt="2018-09-12T01:01:33.138" v="3744" actId="164"/>
          <ac:cxnSpMkLst>
            <pc:docMk/>
            <pc:sldMk cId="2740957619" sldId="259"/>
            <ac:cxnSpMk id="20" creationId="{EA3A1F61-F413-4FC6-B4A9-2B435D8D759E}"/>
          </ac:cxnSpMkLst>
        </pc:cxnChg>
        <pc:cxnChg chg="add del">
          <ac:chgData name="Weisser Martin" userId="af6f7367e0eec4ab" providerId="LiveId" clId="{1FB0220E-674E-44EF-877B-2791D80EA8DF}" dt="2018-09-12T01:05:58.989" v="4009" actId="478"/>
          <ac:cxnSpMkLst>
            <pc:docMk/>
            <pc:sldMk cId="2740957619" sldId="259"/>
            <ac:cxnSpMk id="24" creationId="{716754B8-D680-45D2-9BCD-E5AD0BE8D22B}"/>
          </ac:cxnSpMkLst>
        </pc:cxnChg>
        <pc:cxnChg chg="mod topLvl">
          <ac:chgData name="Weisser Martin" userId="af6f7367e0eec4ab" providerId="LiveId" clId="{1FB0220E-674E-44EF-877B-2791D80EA8DF}" dt="2018-09-12T01:18:40.853" v="4125" actId="164"/>
          <ac:cxnSpMkLst>
            <pc:docMk/>
            <pc:sldMk cId="2740957619" sldId="259"/>
            <ac:cxnSpMk id="28" creationId="{7C11FACE-796E-467D-8E8E-05ADDF2A9942}"/>
          </ac:cxnSpMkLst>
        </pc:cxnChg>
        <pc:cxnChg chg="mod topLvl">
          <ac:chgData name="Weisser Martin" userId="af6f7367e0eec4ab" providerId="LiveId" clId="{1FB0220E-674E-44EF-877B-2791D80EA8DF}" dt="2018-09-12T01:18:40.853" v="4125" actId="164"/>
          <ac:cxnSpMkLst>
            <pc:docMk/>
            <pc:sldMk cId="2740957619" sldId="259"/>
            <ac:cxnSpMk id="29" creationId="{4CA518FD-D131-44C6-A4A5-D2DB3B87A7A5}"/>
          </ac:cxnSpMkLst>
        </pc:cxnChg>
        <pc:cxnChg chg="add mod">
          <ac:chgData name="Weisser Martin" userId="af6f7367e0eec4ab" providerId="LiveId" clId="{1FB0220E-674E-44EF-877B-2791D80EA8DF}" dt="2018-09-12T01:18:40.853" v="4125" actId="164"/>
          <ac:cxnSpMkLst>
            <pc:docMk/>
            <pc:sldMk cId="2740957619" sldId="259"/>
            <ac:cxnSpMk id="30" creationId="{37AD52FA-753B-4DF7-B4F8-8247AE5F3EEC}"/>
          </ac:cxnSpMkLst>
        </pc:cxnChg>
        <pc:cxnChg chg="add mod">
          <ac:chgData name="Weisser Martin" userId="af6f7367e0eec4ab" providerId="LiveId" clId="{1FB0220E-674E-44EF-877B-2791D80EA8DF}" dt="2018-09-12T01:12:19.940" v="4106" actId="164"/>
          <ac:cxnSpMkLst>
            <pc:docMk/>
            <pc:sldMk cId="2740957619" sldId="259"/>
            <ac:cxnSpMk id="42" creationId="{58F55CB6-F23F-42BC-A5B0-3140FE4C1095}"/>
          </ac:cxnSpMkLst>
        </pc:cxnChg>
        <pc:cxnChg chg="add mod">
          <ac:chgData name="Weisser Martin" userId="af6f7367e0eec4ab" providerId="LiveId" clId="{1FB0220E-674E-44EF-877B-2791D80EA8DF}" dt="2018-09-12T01:12:19.940" v="4106" actId="164"/>
          <ac:cxnSpMkLst>
            <pc:docMk/>
            <pc:sldMk cId="2740957619" sldId="259"/>
            <ac:cxnSpMk id="43" creationId="{643F6D3A-4CED-4704-9F3F-898EAD126C09}"/>
          </ac:cxnSpMkLst>
        </pc:cxnChg>
        <pc:cxnChg chg="add mod">
          <ac:chgData name="Weisser Martin" userId="af6f7367e0eec4ab" providerId="LiveId" clId="{1FB0220E-674E-44EF-877B-2791D80EA8DF}" dt="2018-09-12T01:12:19.940" v="4106" actId="164"/>
          <ac:cxnSpMkLst>
            <pc:docMk/>
            <pc:sldMk cId="2740957619" sldId="259"/>
            <ac:cxnSpMk id="48" creationId="{316ACE80-25E9-4DEC-88E9-D624B389E887}"/>
          </ac:cxnSpMkLst>
        </pc:cxnChg>
      </pc:sldChg>
      <pc:sldChg chg="addSp delSp modSp add setFolMasterAnim modAnim">
        <pc:chgData name="Weisser Martin" userId="af6f7367e0eec4ab" providerId="LiveId" clId="{1FB0220E-674E-44EF-877B-2791D80EA8DF}" dt="2018-09-12T06:04:04.154" v="4746" actId="120"/>
        <pc:sldMkLst>
          <pc:docMk/>
          <pc:sldMk cId="142785036" sldId="260"/>
        </pc:sldMkLst>
        <pc:spChg chg="mod">
          <ac:chgData name="Weisser Martin" userId="af6f7367e0eec4ab" providerId="LiveId" clId="{1FB0220E-674E-44EF-877B-2791D80EA8DF}" dt="2018-09-03T09:42:11.827" v="80" actId="20577"/>
          <ac:spMkLst>
            <pc:docMk/>
            <pc:sldMk cId="142785036" sldId="260"/>
            <ac:spMk id="2" creationId="{AE955303-ACF4-4F15-8713-B1C4601EFC2F}"/>
          </ac:spMkLst>
        </pc:spChg>
        <pc:spChg chg="add del mod">
          <ac:chgData name="Weisser Martin" userId="af6f7367e0eec4ab" providerId="LiveId" clId="{1FB0220E-674E-44EF-877B-2791D80EA8DF}" dt="2018-09-12T01:21:49.415" v="4135" actId="20577"/>
          <ac:spMkLst>
            <pc:docMk/>
            <pc:sldMk cId="142785036" sldId="260"/>
            <ac:spMk id="3" creationId="{A79B36B9-B73B-48A1-8250-7C5DA06547D5}"/>
          </ac:spMkLst>
        </pc:spChg>
        <pc:spChg chg="mod">
          <ac:chgData name="Weisser Martin" userId="af6f7367e0eec4ab" providerId="LiveId" clId="{1FB0220E-674E-44EF-877B-2791D80EA8DF}" dt="2018-09-12T06:04:04.154" v="4746" actId="120"/>
          <ac:spMkLst>
            <pc:docMk/>
            <pc:sldMk cId="142785036" sldId="260"/>
            <ac:spMk id="4" creationId="{6CE9343E-DF39-4586-9EAE-EE3B7A07B424}"/>
          </ac:spMkLst>
        </pc:spChg>
        <pc:graphicFrameChg chg="add del">
          <ac:chgData name="Weisser Martin" userId="af6f7367e0eec4ab" providerId="LiveId" clId="{1FB0220E-674E-44EF-877B-2791D80EA8DF}" dt="2018-09-05T11:01:42.309" v="808"/>
          <ac:graphicFrameMkLst>
            <pc:docMk/>
            <pc:sldMk cId="142785036" sldId="260"/>
            <ac:graphicFrameMk id="5" creationId="{A9ACBB35-3EC4-4E0E-8221-FEF3D2F90B32}"/>
          </ac:graphicFrameMkLst>
        </pc:graphicFrameChg>
      </pc:sldChg>
      <pc:sldChg chg="modSp add setFolMasterAnim modAnim">
        <pc:chgData name="Weisser Martin" userId="af6f7367e0eec4ab" providerId="LiveId" clId="{1FB0220E-674E-44EF-877B-2791D80EA8DF}" dt="2018-09-12T03:34:33.521" v="4650" actId="20577"/>
        <pc:sldMkLst>
          <pc:docMk/>
          <pc:sldMk cId="1687859366" sldId="261"/>
        </pc:sldMkLst>
        <pc:spChg chg="mod">
          <ac:chgData name="Weisser Martin" userId="af6f7367e0eec4ab" providerId="LiveId" clId="{1FB0220E-674E-44EF-877B-2791D80EA8DF}" dt="2018-09-05T11:46:27.519" v="2225" actId="20577"/>
          <ac:spMkLst>
            <pc:docMk/>
            <pc:sldMk cId="1687859366" sldId="261"/>
            <ac:spMk id="2" creationId="{CA7B8C30-CBAF-4D3F-8344-66134AF36F75}"/>
          </ac:spMkLst>
        </pc:spChg>
        <pc:spChg chg="mod">
          <ac:chgData name="Weisser Martin" userId="af6f7367e0eec4ab" providerId="LiveId" clId="{1FB0220E-674E-44EF-877B-2791D80EA8DF}" dt="2018-09-06T03:14:11.436" v="2238" actId="20577"/>
          <ac:spMkLst>
            <pc:docMk/>
            <pc:sldMk cId="1687859366" sldId="261"/>
            <ac:spMk id="3" creationId="{D0866778-643E-4B7A-8E45-AC85902B67A8}"/>
          </ac:spMkLst>
        </pc:spChg>
        <pc:spChg chg="mod">
          <ac:chgData name="Weisser Martin" userId="af6f7367e0eec4ab" providerId="LiveId" clId="{1FB0220E-674E-44EF-877B-2791D80EA8DF}" dt="2018-09-12T03:34:33.521" v="4650" actId="20577"/>
          <ac:spMkLst>
            <pc:docMk/>
            <pc:sldMk cId="1687859366" sldId="261"/>
            <ac:spMk id="4" creationId="{4225D917-6627-4002-9DF7-1945553A9F52}"/>
          </ac:spMkLst>
        </pc:spChg>
      </pc:sldChg>
      <pc:sldChg chg="modSp add setFolMasterAnim modAnim">
        <pc:chgData name="Weisser Martin" userId="af6f7367e0eec4ab" providerId="LiveId" clId="{1FB0220E-674E-44EF-877B-2791D80EA8DF}" dt="2018-09-12T03:34:12.728" v="4641" actId="20577"/>
        <pc:sldMkLst>
          <pc:docMk/>
          <pc:sldMk cId="1592931396" sldId="262"/>
        </pc:sldMkLst>
        <pc:spChg chg="mod">
          <ac:chgData name="Weisser Martin" userId="af6f7367e0eec4ab" providerId="LiveId" clId="{1FB0220E-674E-44EF-877B-2791D80EA8DF}" dt="2018-09-12T01:39:33.690" v="4190" actId="20577"/>
          <ac:spMkLst>
            <pc:docMk/>
            <pc:sldMk cId="1592931396" sldId="262"/>
            <ac:spMk id="2" creationId="{A8E3EF4D-DD46-433E-A600-C0C317A228EA}"/>
          </ac:spMkLst>
        </pc:spChg>
        <pc:spChg chg="mod">
          <ac:chgData name="Weisser Martin" userId="af6f7367e0eec4ab" providerId="LiveId" clId="{1FB0220E-674E-44EF-877B-2791D80EA8DF}" dt="2018-09-12T01:33:48.233" v="4153"/>
          <ac:spMkLst>
            <pc:docMk/>
            <pc:sldMk cId="1592931396" sldId="262"/>
            <ac:spMk id="3" creationId="{13C3BA66-4920-4D9B-8B34-BF4D14A3E4F0}"/>
          </ac:spMkLst>
        </pc:spChg>
        <pc:spChg chg="mod">
          <ac:chgData name="Weisser Martin" userId="af6f7367e0eec4ab" providerId="LiveId" clId="{1FB0220E-674E-44EF-877B-2791D80EA8DF}" dt="2018-09-12T03:34:12.728" v="4641" actId="20577"/>
          <ac:spMkLst>
            <pc:docMk/>
            <pc:sldMk cId="1592931396" sldId="262"/>
            <ac:spMk id="4" creationId="{2546220A-62C7-488A-BECB-7ED1FA825DDB}"/>
          </ac:spMkLst>
        </pc:spChg>
      </pc:sldChg>
      <pc:sldChg chg="modSp add setFolMasterAnim modAnim">
        <pc:chgData name="Weisser Martin" userId="af6f7367e0eec4ab" providerId="LiveId" clId="{1FB0220E-674E-44EF-877B-2791D80EA8DF}" dt="2018-09-12T06:19:55.524" v="5067" actId="20577"/>
        <pc:sldMkLst>
          <pc:docMk/>
          <pc:sldMk cId="3541521233" sldId="263"/>
        </pc:sldMkLst>
        <pc:spChg chg="mod">
          <ac:chgData name="Weisser Martin" userId="af6f7367e0eec4ab" providerId="LiveId" clId="{1FB0220E-674E-44EF-877B-2791D80EA8DF}" dt="2018-09-03T09:42:36.981" v="86" actId="20577"/>
          <ac:spMkLst>
            <pc:docMk/>
            <pc:sldMk cId="3541521233" sldId="263"/>
            <ac:spMk id="2" creationId="{6AF1B17A-EAC6-4B8F-A057-27BD9E4BD67E}"/>
          </ac:spMkLst>
        </pc:spChg>
        <pc:spChg chg="mod">
          <ac:chgData name="Weisser Martin" userId="af6f7367e0eec4ab" providerId="LiveId" clId="{1FB0220E-674E-44EF-877B-2791D80EA8DF}" dt="2018-09-12T06:19:55.524" v="5067" actId="20577"/>
          <ac:spMkLst>
            <pc:docMk/>
            <pc:sldMk cId="3541521233" sldId="263"/>
            <ac:spMk id="3" creationId="{8FEA5EB3-07D7-4D99-887B-EB337E225247}"/>
          </ac:spMkLst>
        </pc:spChg>
        <pc:spChg chg="mod">
          <ac:chgData name="Weisser Martin" userId="af6f7367e0eec4ab" providerId="LiveId" clId="{1FB0220E-674E-44EF-877B-2791D80EA8DF}" dt="2018-09-12T03:33:43.034" v="4632" actId="20577"/>
          <ac:spMkLst>
            <pc:docMk/>
            <pc:sldMk cId="3541521233" sldId="263"/>
            <ac:spMk id="4" creationId="{61D3D298-8EB8-41DD-8395-6F2D26E8EB58}"/>
          </ac:spMkLst>
        </pc:spChg>
      </pc:sldChg>
      <pc:sldChg chg="modSp add setFolMasterAnim modAnim">
        <pc:chgData name="Weisser Martin" userId="af6f7367e0eec4ab" providerId="LiveId" clId="{1FB0220E-674E-44EF-877B-2791D80EA8DF}" dt="2018-09-12T06:03:30.548" v="4744" actId="120"/>
        <pc:sldMkLst>
          <pc:docMk/>
          <pc:sldMk cId="1167918724" sldId="264"/>
        </pc:sldMkLst>
        <pc:spChg chg="mod">
          <ac:chgData name="Weisser Martin" userId="af6f7367e0eec4ab" providerId="LiveId" clId="{1FB0220E-674E-44EF-877B-2791D80EA8DF}" dt="2018-09-05T11:46:48.107" v="2236" actId="20577"/>
          <ac:spMkLst>
            <pc:docMk/>
            <pc:sldMk cId="1167918724" sldId="264"/>
            <ac:spMk id="2" creationId="{7D659E99-6F0F-4F6A-A09F-C5C32B456DD4}"/>
          </ac:spMkLst>
        </pc:spChg>
        <pc:spChg chg="mod">
          <ac:chgData name="Weisser Martin" userId="af6f7367e0eec4ab" providerId="LiveId" clId="{1FB0220E-674E-44EF-877B-2791D80EA8DF}" dt="2018-09-12T01:24:22.859" v="4151" actId="20577"/>
          <ac:spMkLst>
            <pc:docMk/>
            <pc:sldMk cId="1167918724" sldId="264"/>
            <ac:spMk id="3" creationId="{5B8D6295-7BAD-4705-8E5B-2E4901D2B0B1}"/>
          </ac:spMkLst>
        </pc:spChg>
        <pc:spChg chg="mod">
          <ac:chgData name="Weisser Martin" userId="af6f7367e0eec4ab" providerId="LiveId" clId="{1FB0220E-674E-44EF-877B-2791D80EA8DF}" dt="2018-09-12T06:03:30.548" v="4744" actId="120"/>
          <ac:spMkLst>
            <pc:docMk/>
            <pc:sldMk cId="1167918724" sldId="264"/>
            <ac:spMk id="4" creationId="{9866469A-094C-4641-871D-A85B9423F658}"/>
          </ac:spMkLst>
        </pc:spChg>
      </pc:sldChg>
      <pc:sldChg chg="modSp add setFolMasterAnim modAnim">
        <pc:chgData name="Weisser Martin" userId="af6f7367e0eec4ab" providerId="LiveId" clId="{1FB0220E-674E-44EF-877B-2791D80EA8DF}" dt="2018-09-12T06:03:22.212" v="4743" actId="120"/>
        <pc:sldMkLst>
          <pc:docMk/>
          <pc:sldMk cId="2998874644" sldId="265"/>
        </pc:sldMkLst>
        <pc:spChg chg="mod">
          <ac:chgData name="Weisser Martin" userId="af6f7367e0eec4ab" providerId="LiveId" clId="{1FB0220E-674E-44EF-877B-2791D80EA8DF}" dt="2018-09-12T01:40:06.538" v="4197"/>
          <ac:spMkLst>
            <pc:docMk/>
            <pc:sldMk cId="2998874644" sldId="265"/>
            <ac:spMk id="2" creationId="{56AB9797-B55F-48B0-A373-9333D9B18A79}"/>
          </ac:spMkLst>
        </pc:spChg>
        <pc:spChg chg="mod">
          <ac:chgData name="Weisser Martin" userId="af6f7367e0eec4ab" providerId="LiveId" clId="{1FB0220E-674E-44EF-877B-2791D80EA8DF}" dt="2018-09-12T01:40:14.459" v="4199" actId="27636"/>
          <ac:spMkLst>
            <pc:docMk/>
            <pc:sldMk cId="2998874644" sldId="265"/>
            <ac:spMk id="3" creationId="{42B739C4-641A-4E17-A0DE-CDC146E97B98}"/>
          </ac:spMkLst>
        </pc:spChg>
        <pc:spChg chg="mod">
          <ac:chgData name="Weisser Martin" userId="af6f7367e0eec4ab" providerId="LiveId" clId="{1FB0220E-674E-44EF-877B-2791D80EA8DF}" dt="2018-09-12T06:03:22.212" v="4743" actId="120"/>
          <ac:spMkLst>
            <pc:docMk/>
            <pc:sldMk cId="2998874644" sldId="265"/>
            <ac:spMk id="4" creationId="{59B37058-A285-4C71-8E46-C7307A91D41F}"/>
          </ac:spMkLst>
        </pc:spChg>
      </pc:sldChg>
      <pc:sldChg chg="addSp delSp modSp add modAnim">
        <pc:chgData name="Weisser Martin" userId="af6f7367e0eec4ab" providerId="LiveId" clId="{1FB0220E-674E-44EF-877B-2791D80EA8DF}" dt="2018-09-12T06:03:04.685" v="4741" actId="120"/>
        <pc:sldMkLst>
          <pc:docMk/>
          <pc:sldMk cId="4165490632" sldId="266"/>
        </pc:sldMkLst>
        <pc:spChg chg="mod">
          <ac:chgData name="Weisser Martin" userId="af6f7367e0eec4ab" providerId="LiveId" clId="{1FB0220E-674E-44EF-877B-2791D80EA8DF}" dt="2018-09-12T01:49:36.618" v="4235" actId="20577"/>
          <ac:spMkLst>
            <pc:docMk/>
            <pc:sldMk cId="4165490632" sldId="266"/>
            <ac:spMk id="2" creationId="{977D5021-4843-4305-AA91-7A4A561D62D8}"/>
          </ac:spMkLst>
        </pc:spChg>
        <pc:spChg chg="del">
          <ac:chgData name="Weisser Martin" userId="af6f7367e0eec4ab" providerId="LiveId" clId="{1FB0220E-674E-44EF-877B-2791D80EA8DF}" dt="2018-09-12T01:49:44.372" v="4236" actId="478"/>
          <ac:spMkLst>
            <pc:docMk/>
            <pc:sldMk cId="4165490632" sldId="266"/>
            <ac:spMk id="3" creationId="{FF1B8167-27E6-45FA-ADE4-90A768E118E0}"/>
          </ac:spMkLst>
        </pc:spChg>
        <pc:spChg chg="mod">
          <ac:chgData name="Weisser Martin" userId="af6f7367e0eec4ab" providerId="LiveId" clId="{1FB0220E-674E-44EF-877B-2791D80EA8DF}" dt="2018-09-12T06:03:04.685" v="4741" actId="120"/>
          <ac:spMkLst>
            <pc:docMk/>
            <pc:sldMk cId="4165490632" sldId="266"/>
            <ac:spMk id="4" creationId="{036CAEE6-C4A6-4C69-8F42-3AB57D6F3C51}"/>
          </ac:spMkLst>
        </pc:spChg>
        <pc:spChg chg="add del mod">
          <ac:chgData name="Weisser Martin" userId="af6f7367e0eec4ab" providerId="LiveId" clId="{1FB0220E-674E-44EF-877B-2791D80EA8DF}" dt="2018-09-12T02:39:34.980" v="4317" actId="11529"/>
          <ac:spMkLst>
            <pc:docMk/>
            <pc:sldMk cId="4165490632" sldId="266"/>
            <ac:spMk id="7" creationId="{84A85527-1127-4983-AB0A-EC2045772FDA}"/>
          </ac:spMkLst>
        </pc:spChg>
        <pc:spChg chg="add mod">
          <ac:chgData name="Weisser Martin" userId="af6f7367e0eec4ab" providerId="LiveId" clId="{1FB0220E-674E-44EF-877B-2791D80EA8DF}" dt="2018-09-12T03:21:02.075" v="4565" actId="164"/>
          <ac:spMkLst>
            <pc:docMk/>
            <pc:sldMk cId="4165490632" sldId="266"/>
            <ac:spMk id="8" creationId="{C6DA8801-5B33-4854-BABB-E3D7A72038A3}"/>
          </ac:spMkLst>
        </pc:spChg>
        <pc:spChg chg="add mod">
          <ac:chgData name="Weisser Martin" userId="af6f7367e0eec4ab" providerId="LiveId" clId="{1FB0220E-674E-44EF-877B-2791D80EA8DF}" dt="2018-09-12T03:21:20.998" v="4566" actId="164"/>
          <ac:spMkLst>
            <pc:docMk/>
            <pc:sldMk cId="4165490632" sldId="266"/>
            <ac:spMk id="9" creationId="{CE21CC74-10A2-490B-9F60-240503B655B7}"/>
          </ac:spMkLst>
        </pc:spChg>
        <pc:spChg chg="add mod">
          <ac:chgData name="Weisser Martin" userId="af6f7367e0eec4ab" providerId="LiveId" clId="{1FB0220E-674E-44EF-877B-2791D80EA8DF}" dt="2018-09-12T03:21:32.955" v="4567" actId="164"/>
          <ac:spMkLst>
            <pc:docMk/>
            <pc:sldMk cId="4165490632" sldId="266"/>
            <ac:spMk id="10" creationId="{FF26A98B-FE97-4A2D-8458-818F0A755034}"/>
          </ac:spMkLst>
        </pc:spChg>
        <pc:spChg chg="add mod">
          <ac:chgData name="Weisser Martin" userId="af6f7367e0eec4ab" providerId="LiveId" clId="{1FB0220E-674E-44EF-877B-2791D80EA8DF}" dt="2018-09-12T03:21:32.955" v="4567" actId="164"/>
          <ac:spMkLst>
            <pc:docMk/>
            <pc:sldMk cId="4165490632" sldId="266"/>
            <ac:spMk id="17" creationId="{11857390-7771-41D0-A5CF-78C507B8FC0F}"/>
          </ac:spMkLst>
        </pc:spChg>
        <pc:grpChg chg="add mod">
          <ac:chgData name="Weisser Martin" userId="af6f7367e0eec4ab" providerId="LiveId" clId="{1FB0220E-674E-44EF-877B-2791D80EA8DF}" dt="2018-09-12T03:21:02.075" v="4565" actId="164"/>
          <ac:grpSpMkLst>
            <pc:docMk/>
            <pc:sldMk cId="4165490632" sldId="266"/>
            <ac:grpSpMk id="18" creationId="{54682529-FCB9-484A-B4BC-0DB3376D7A23}"/>
          </ac:grpSpMkLst>
        </pc:grpChg>
        <pc:grpChg chg="add mod">
          <ac:chgData name="Weisser Martin" userId="af6f7367e0eec4ab" providerId="LiveId" clId="{1FB0220E-674E-44EF-877B-2791D80EA8DF}" dt="2018-09-12T03:21:20.998" v="4566" actId="164"/>
          <ac:grpSpMkLst>
            <pc:docMk/>
            <pc:sldMk cId="4165490632" sldId="266"/>
            <ac:grpSpMk id="19" creationId="{9A9B5D54-CB81-4B9E-A4AD-55A0840E38C7}"/>
          </ac:grpSpMkLst>
        </pc:grpChg>
        <pc:grpChg chg="add mod">
          <ac:chgData name="Weisser Martin" userId="af6f7367e0eec4ab" providerId="LiveId" clId="{1FB0220E-674E-44EF-877B-2791D80EA8DF}" dt="2018-09-12T03:21:32.955" v="4567" actId="164"/>
          <ac:grpSpMkLst>
            <pc:docMk/>
            <pc:sldMk cId="4165490632" sldId="266"/>
            <ac:grpSpMk id="20" creationId="{ACF1EB9A-6825-48AB-A7F4-FFE47F6B8FAF}"/>
          </ac:grpSpMkLst>
        </pc:grpChg>
        <pc:picChg chg="add mod">
          <ac:chgData name="Weisser Martin" userId="af6f7367e0eec4ab" providerId="LiveId" clId="{1FB0220E-674E-44EF-877B-2791D80EA8DF}" dt="2018-09-12T02:37:20.623" v="4315" actId="1076"/>
          <ac:picMkLst>
            <pc:docMk/>
            <pc:sldMk cId="4165490632" sldId="266"/>
            <ac:picMk id="6" creationId="{D6243234-01A1-476B-857C-604EF6F9F06D}"/>
          </ac:picMkLst>
        </pc:picChg>
        <pc:cxnChg chg="add mod">
          <ac:chgData name="Weisser Martin" userId="af6f7367e0eec4ab" providerId="LiveId" clId="{1FB0220E-674E-44EF-877B-2791D80EA8DF}" dt="2018-09-12T03:21:02.075" v="4565" actId="164"/>
          <ac:cxnSpMkLst>
            <pc:docMk/>
            <pc:sldMk cId="4165490632" sldId="266"/>
            <ac:cxnSpMk id="12" creationId="{16285EB7-8A48-4A6B-8991-2AA7B87D102A}"/>
          </ac:cxnSpMkLst>
        </pc:cxnChg>
        <pc:cxnChg chg="add mod">
          <ac:chgData name="Weisser Martin" userId="af6f7367e0eec4ab" providerId="LiveId" clId="{1FB0220E-674E-44EF-877B-2791D80EA8DF}" dt="2018-09-12T03:21:20.998" v="4566" actId="164"/>
          <ac:cxnSpMkLst>
            <pc:docMk/>
            <pc:sldMk cId="4165490632" sldId="266"/>
            <ac:cxnSpMk id="14" creationId="{7D9B0E49-D1DC-46E5-9052-ADE9D48819E3}"/>
          </ac:cxnSpMkLst>
        </pc:cxnChg>
        <pc:cxnChg chg="add mod">
          <ac:chgData name="Weisser Martin" userId="af6f7367e0eec4ab" providerId="LiveId" clId="{1FB0220E-674E-44EF-877B-2791D80EA8DF}" dt="2018-09-12T03:21:20.998" v="4566" actId="164"/>
          <ac:cxnSpMkLst>
            <pc:docMk/>
            <pc:sldMk cId="4165490632" sldId="266"/>
            <ac:cxnSpMk id="16" creationId="{6797B069-FBED-40C8-9108-4EDE93EDB73B}"/>
          </ac:cxnSpMkLst>
        </pc:cxnChg>
      </pc:sldChg>
      <pc:sldChg chg="modSp add">
        <pc:chgData name="Weisser Martin" userId="af6f7367e0eec4ab" providerId="LiveId" clId="{1FB0220E-674E-44EF-877B-2791D80EA8DF}" dt="2018-09-12T06:03:11.791" v="4742" actId="120"/>
        <pc:sldMkLst>
          <pc:docMk/>
          <pc:sldMk cId="3144538568" sldId="267"/>
        </pc:sldMkLst>
        <pc:spChg chg="mod">
          <ac:chgData name="Weisser Martin" userId="af6f7367e0eec4ab" providerId="LiveId" clId="{1FB0220E-674E-44EF-877B-2791D80EA8DF}" dt="2018-09-12T03:23:44.711" v="4584" actId="20577"/>
          <ac:spMkLst>
            <pc:docMk/>
            <pc:sldMk cId="3144538568" sldId="267"/>
            <ac:spMk id="2" creationId="{53EF1AAF-900E-42C2-8F86-739B9C495BE5}"/>
          </ac:spMkLst>
        </pc:spChg>
        <pc:spChg chg="mod">
          <ac:chgData name="Weisser Martin" userId="af6f7367e0eec4ab" providerId="LiveId" clId="{1FB0220E-674E-44EF-877B-2791D80EA8DF}" dt="2018-09-12T03:30:47.892" v="4620" actId="179"/>
          <ac:spMkLst>
            <pc:docMk/>
            <pc:sldMk cId="3144538568" sldId="267"/>
            <ac:spMk id="3" creationId="{01F401A5-D3B0-465B-98FE-835E69C7ABB5}"/>
          </ac:spMkLst>
        </pc:spChg>
        <pc:spChg chg="mod">
          <ac:chgData name="Weisser Martin" userId="af6f7367e0eec4ab" providerId="LiveId" clId="{1FB0220E-674E-44EF-877B-2791D80EA8DF}" dt="2018-09-12T06:03:11.791" v="4742" actId="120"/>
          <ac:spMkLst>
            <pc:docMk/>
            <pc:sldMk cId="3144538568" sldId="267"/>
            <ac:spMk id="4" creationId="{48855CB6-7758-4099-AC3D-61E309955BA5}"/>
          </ac:spMkLst>
        </pc:spChg>
      </pc:sldChg>
      <pc:sldMasterChg chg="modSp modSldLayout">
        <pc:chgData name="Weisser Martin" userId="af6f7367e0eec4ab" providerId="LiveId" clId="{1FB0220E-674E-44EF-877B-2791D80EA8DF}" dt="2018-09-12T06:02:29.515" v="4740" actId="207"/>
        <pc:sldMasterMkLst>
          <pc:docMk/>
          <pc:sldMasterMk cId="2554269874" sldId="2147483774"/>
        </pc:sldMasterMkLst>
        <pc:spChg chg="mod">
          <ac:chgData name="Weisser Martin" userId="af6f7367e0eec4ab" providerId="LiveId" clId="{1FB0220E-674E-44EF-877B-2791D80EA8DF}" dt="2018-09-03T10:43:45.503" v="430" actId="1076"/>
          <ac:spMkLst>
            <pc:docMk/>
            <pc:sldMasterMk cId="2554269874" sldId="2147483774"/>
            <ac:spMk id="6" creationId="{00000000-0000-0000-0000-000000000000}"/>
          </ac:spMkLst>
        </pc:spChg>
        <pc:sldLayoutChg chg="modSp">
          <pc:chgData name="Weisser Martin" userId="af6f7367e0eec4ab" providerId="LiveId" clId="{1FB0220E-674E-44EF-877B-2791D80EA8DF}" dt="2018-09-12T06:02:29.515" v="4740" actId="207"/>
          <pc:sldLayoutMkLst>
            <pc:docMk/>
            <pc:sldMasterMk cId="2554269874" sldId="2147483774"/>
            <pc:sldLayoutMk cId="3247151735" sldId="2147483791"/>
          </pc:sldLayoutMkLst>
          <pc:spChg chg="mod">
            <ac:chgData name="Weisser Martin" userId="af6f7367e0eec4ab" providerId="LiveId" clId="{1FB0220E-674E-44EF-877B-2791D80EA8DF}" dt="2018-09-12T06:02:29.515" v="4740" actId="207"/>
            <ac:spMkLst>
              <pc:docMk/>
              <pc:sldMasterMk cId="2554269874" sldId="2147483774"/>
              <pc:sldLayoutMk cId="3247151735" sldId="2147483791"/>
              <ac:spMk id="6" creationId="{D9D23A0A-BBC1-447B-B64D-E23B1772C564}"/>
            </ac:spMkLst>
          </pc:spChg>
        </pc:sldLayoutChg>
      </pc:sldMasterChg>
    </pc:docChg>
  </pc:docChgLst>
  <pc:docChgLst>
    <pc:chgData name="Weisser Martin" userId="af6f7367e0eec4ab" providerId="LiveId" clId="{F2701592-BC7F-4D50-A732-0382564595C4}"/>
    <pc:docChg chg="custSel modSld">
      <pc:chgData name="Weisser Martin" userId="af6f7367e0eec4ab" providerId="LiveId" clId="{F2701592-BC7F-4D50-A732-0382564595C4}" dt="2018-09-16T12:59:10.908" v="8" actId="20577"/>
      <pc:docMkLst>
        <pc:docMk/>
      </pc:docMkLst>
      <pc:sldChg chg="modSp">
        <pc:chgData name="Weisser Martin" userId="af6f7367e0eec4ab" providerId="LiveId" clId="{F2701592-BC7F-4D50-A732-0382564595C4}" dt="2018-09-16T12:59:10.908" v="8" actId="20577"/>
        <pc:sldMkLst>
          <pc:docMk/>
          <pc:sldMk cId="1592931396" sldId="262"/>
        </pc:sldMkLst>
        <pc:spChg chg="mod">
          <ac:chgData name="Weisser Martin" userId="af6f7367e0eec4ab" providerId="LiveId" clId="{F2701592-BC7F-4D50-A732-0382564595C4}" dt="2018-09-16T12:59:10.908" v="8" actId="20577"/>
          <ac:spMkLst>
            <pc:docMk/>
            <pc:sldMk cId="1592931396" sldId="262"/>
            <ac:spMk id="3" creationId="{13C3BA66-4920-4D9B-8B34-BF4D14A3E4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142DB-30C8-4FF8-88B0-224662567C02}" type="datetimeFigureOut">
              <a:rPr lang="en-GB" smtClean="0"/>
              <a:t>16-Sep-2018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FBB02-CB7F-48C5-AB47-28D557144B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230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411A-8320-431F-BCC8-3D6A0DC3012D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0BF57-3C4F-4982-A6A4-A31C17976F23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01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3E4A-8F42-47F7-9918-ABD7AAF95213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255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078EA-2CBF-47C3-ADF4-45A7DF293D3C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525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DF051-5D78-4188-B7DC-37BD72618B6E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9358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868E-9EDB-4653-B58A-1FDE758C4DCB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527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42CA-843A-46E8-96A7-268F43BCD71A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18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817F-97FC-4E19-B7B8-176C7DF7BDBC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183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9CC23-ED75-4838-BCAA-075B9F5DA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79B96-546A-4CA0-BA8C-8115A779C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E91CD-6DEB-4FAD-BA9D-8485CDF6F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39CD-5570-4101-92AE-16A0AF431371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96C6C-4B3B-45EC-AD62-D36D56278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23A0A-BBC1-447B-B64D-E23B1772C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2028" y="6315635"/>
            <a:ext cx="1146283" cy="365125"/>
          </a:xfrm>
        </p:spPr>
        <p:txBody>
          <a:bodyPr/>
          <a:lstStyle>
            <a:lvl1pPr>
              <a:defRPr sz="1400">
                <a:solidFill>
                  <a:schemeClr val="accent2"/>
                </a:solidFill>
              </a:defRPr>
            </a:lvl1pPr>
          </a:lstStyle>
          <a:p>
            <a:fld id="{E1EFEEFE-76B0-4F22-90F9-0E8048B9B284}" type="slidenum">
              <a:rPr lang="en-GB" smtClean="0"/>
              <a:pPr/>
              <a:t>‹#›</a:t>
            </a:fld>
            <a:r>
              <a:rPr lang="en-GB" dirty="0"/>
              <a:t> of 12 </a:t>
            </a:r>
          </a:p>
        </p:txBody>
      </p:sp>
    </p:spTree>
    <p:extLst>
      <p:ext uri="{BB962C8B-B14F-4D97-AF65-F5344CB8AC3E}">
        <p14:creationId xmlns:p14="http://schemas.microsoft.com/office/powerpoint/2010/main" val="324715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9675E-2AF6-4D1B-905A-18BAD3B41756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16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6152-AF31-4FBE-9C64-3D174040A150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00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62C84-98DA-479F-9C84-C110A88B8A7B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20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ECC5-6041-46E3-93E8-AAAA12536BA4}" type="datetime1">
              <a:rPr lang="en-GB" smtClean="0"/>
              <a:t>16-Sep-2018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47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2526-897B-45C3-BF70-1D1A6733BAB7}" type="datetime1">
              <a:rPr lang="en-GB" smtClean="0"/>
              <a:t>16-Sep-2018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8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FE032-7CBB-4C35-97BA-F549E5D6FD1F}" type="datetime1">
              <a:rPr lang="en-GB" smtClean="0"/>
              <a:t>16-Sep-2018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7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81D9-6C75-42B4-BD60-CA29ADEFB511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9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8459-0BD7-45EB-82C1-04A5C3523F86}" type="datetime1">
              <a:rPr lang="en-GB" smtClean="0"/>
              <a:t>16-Sep-2018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EFEEFE-76B0-4F22-90F9-0E8048B9B2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54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1ED1B-CA59-4E2A-964A-5F6597752FC6}" type="datetime1">
              <a:rPr lang="en-GB" smtClean="0"/>
              <a:t>16-Sep-2018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49732" y="6361671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1EFEEFE-76B0-4F22-90F9-0E8048B9B284}" type="slidenum">
              <a:rPr lang="en-GB" smtClean="0"/>
              <a:pPr/>
              <a:t>‹#›</a:t>
            </a:fld>
            <a:r>
              <a:rPr lang="en-GB" dirty="0"/>
              <a:t>/?</a:t>
            </a:r>
          </a:p>
        </p:txBody>
      </p:sp>
    </p:spTree>
    <p:extLst>
      <p:ext uri="{BB962C8B-B14F-4D97-AF65-F5344CB8AC3E}">
        <p14:creationId xmlns:p14="http://schemas.microsoft.com/office/powerpoint/2010/main" val="255426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artinweisser.org/" TargetMode="External"/><Relationship Id="rId2" Type="http://schemas.openxmlformats.org/officeDocument/2006/relationships/hyperlink" Target="mailto:weissermar@hot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rtinweisser.org/ling_soft.html#tagOpt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C1E2-AA7E-4C0E-A5EB-2C0F7A9013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808654"/>
            <a:ext cx="8915399" cy="3458546"/>
          </a:xfrm>
        </p:spPr>
        <p:txBody>
          <a:bodyPr>
            <a:normAutofit/>
          </a:bodyPr>
          <a:lstStyle/>
          <a:p>
            <a:r>
              <a:rPr lang="en-GB" b="1" dirty="0"/>
              <a:t>Automatically Enhancing Tagging Accuracy and Readability for Common Freeware Taggers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62994-DEAB-4E5B-9C7D-DAC2BBA58BA4}"/>
              </a:ext>
            </a:extLst>
          </p:cNvPr>
          <p:cNvSpPr txBox="1"/>
          <p:nvPr/>
        </p:nvSpPr>
        <p:spPr>
          <a:xfrm>
            <a:off x="2680996" y="4858139"/>
            <a:ext cx="7756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Martin Weisser</a:t>
            </a:r>
            <a:br>
              <a:rPr lang="en-GB" dirty="0"/>
            </a:br>
            <a:r>
              <a:rPr lang="en-US" dirty="0"/>
              <a:t>Center</a:t>
            </a:r>
            <a:r>
              <a:rPr lang="en-GB" dirty="0"/>
              <a:t> for Linguistics &amp; Applied Linguistics</a:t>
            </a:r>
            <a:br>
              <a:rPr lang="en-GB" dirty="0"/>
            </a:br>
            <a:r>
              <a:rPr lang="en-GB" dirty="0"/>
              <a:t>Guangdong University of Foreign Studies</a:t>
            </a:r>
            <a:br>
              <a:rPr lang="en-GB" dirty="0"/>
            </a:br>
            <a:r>
              <a:rPr lang="en-GB" dirty="0">
                <a:hlinkClick r:id="rId2"/>
              </a:rPr>
              <a:t>weissermar@hotmail.com</a:t>
            </a:r>
            <a:br>
              <a:rPr lang="en-GB" dirty="0"/>
            </a:br>
            <a:r>
              <a:rPr lang="en-GB" dirty="0">
                <a:hlinkClick r:id="rId3"/>
              </a:rPr>
              <a:t>http://martinweisser.org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4764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D5021-4843-4305-AA91-7A4A561D6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i="1" dirty="0"/>
              <a:t>Tagging Optimiser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6CAEE6-C4A6-4C69-8F42-3AB57D6F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10</a:t>
            </a:fld>
            <a:r>
              <a:rPr lang="en-GB" dirty="0"/>
              <a:t> of 12 </a:t>
            </a:r>
          </a:p>
        </p:txBody>
      </p:sp>
      <p:pic>
        <p:nvPicPr>
          <p:cNvPr id="6" name="Picture 5" descr="Tagging Optimiser sample output">
            <a:extLst>
              <a:ext uri="{FF2B5EF4-FFF2-40B4-BE49-F238E27FC236}">
                <a16:creationId xmlns:a16="http://schemas.microsoft.com/office/drawing/2014/main" id="{D6243234-01A1-476B-857C-604EF6F9F0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332" y="2245113"/>
            <a:ext cx="5201336" cy="3828184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54682529-FCB9-484A-B4BC-0DB3376D7A23}"/>
              </a:ext>
            </a:extLst>
          </p:cNvPr>
          <p:cNvGrpSpPr/>
          <p:nvPr/>
        </p:nvGrpSpPr>
        <p:grpSpPr>
          <a:xfrm>
            <a:off x="1493301" y="1638540"/>
            <a:ext cx="2447172" cy="966513"/>
            <a:chOff x="1493301" y="1638540"/>
            <a:chExt cx="2447172" cy="96651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6DA8801-5B33-4854-BABB-E3D7A72038A3}"/>
                </a:ext>
              </a:extLst>
            </p:cNvPr>
            <p:cNvSpPr txBox="1"/>
            <p:nvPr/>
          </p:nvSpPr>
          <p:spPr>
            <a:xfrm>
              <a:off x="1493301" y="1638540"/>
              <a:ext cx="24471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extension selector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6285EB7-8A48-4A6B-8991-2AA7B87D102A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2716887" y="2007872"/>
              <a:ext cx="1006497" cy="5971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A9B5D54-CB81-4B9E-A4AD-55A0840E38C7}"/>
              </a:ext>
            </a:extLst>
          </p:cNvPr>
          <p:cNvGrpSpPr/>
          <p:nvPr/>
        </p:nvGrpSpPr>
        <p:grpSpPr>
          <a:xfrm>
            <a:off x="1583137" y="2986601"/>
            <a:ext cx="2436276" cy="3506853"/>
            <a:chOff x="1583137" y="2986601"/>
            <a:chExt cx="2436276" cy="350685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E21CC74-10A2-490B-9F60-240503B655B7}"/>
                </a:ext>
              </a:extLst>
            </p:cNvPr>
            <p:cNvSpPr txBox="1"/>
            <p:nvPr/>
          </p:nvSpPr>
          <p:spPr>
            <a:xfrm>
              <a:off x="1583137" y="6124122"/>
              <a:ext cx="19889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I/O workspaces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D9B0E49-D1DC-46E5-9052-ADE9D48819E3}"/>
                </a:ext>
              </a:extLst>
            </p:cNvPr>
            <p:cNvCxnSpPr>
              <a:stCxn id="9" idx="0"/>
            </p:cNvCxnSpPr>
            <p:nvPr/>
          </p:nvCxnSpPr>
          <p:spPr>
            <a:xfrm flipV="1">
              <a:off x="2577609" y="2986601"/>
              <a:ext cx="994472" cy="31375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797B069-FBED-40C8-9108-4EDE93EDB73B}"/>
                </a:ext>
              </a:extLst>
            </p:cNvPr>
            <p:cNvCxnSpPr>
              <a:stCxn id="9" idx="0"/>
            </p:cNvCxnSpPr>
            <p:nvPr/>
          </p:nvCxnSpPr>
          <p:spPr>
            <a:xfrm flipV="1">
              <a:off x="2577609" y="3583782"/>
              <a:ext cx="1441804" cy="2540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CF1EB9A-6825-48AB-A7F4-FFE47F6B8FAF}"/>
              </a:ext>
            </a:extLst>
          </p:cNvPr>
          <p:cNvGrpSpPr/>
          <p:nvPr/>
        </p:nvGrpSpPr>
        <p:grpSpPr>
          <a:xfrm>
            <a:off x="8755873" y="2552426"/>
            <a:ext cx="1940620" cy="3520871"/>
            <a:chOff x="8755873" y="2552426"/>
            <a:chExt cx="1940620" cy="352087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F26A98B-FE97-4A2D-8458-818F0A755034}"/>
                </a:ext>
              </a:extLst>
            </p:cNvPr>
            <p:cNvSpPr txBox="1"/>
            <p:nvPr/>
          </p:nvSpPr>
          <p:spPr>
            <a:xfrm>
              <a:off x="8992683" y="4139479"/>
              <a:ext cx="17038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editor pane</a:t>
              </a:r>
            </a:p>
          </p:txBody>
        </p:sp>
        <p:sp>
          <p:nvSpPr>
            <p:cNvPr id="17" name="Right Brace 16">
              <a:extLst>
                <a:ext uri="{FF2B5EF4-FFF2-40B4-BE49-F238E27FC236}">
                  <a16:creationId xmlns:a16="http://schemas.microsoft.com/office/drawing/2014/main" id="{11857390-7771-41D0-A5CF-78C507B8FC0F}"/>
                </a:ext>
              </a:extLst>
            </p:cNvPr>
            <p:cNvSpPr/>
            <p:nvPr/>
          </p:nvSpPr>
          <p:spPr>
            <a:xfrm>
              <a:off x="8755873" y="2552426"/>
              <a:ext cx="223667" cy="3520871"/>
            </a:xfrm>
            <a:prstGeom prst="rightBrace">
              <a:avLst>
                <a:gd name="adj1" fmla="val 8333"/>
                <a:gd name="adj2" fmla="val 50374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549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B17A-EAC6-4B8F-A057-27BD9E4BD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A5EB3-07D7-4D99-887B-EB337E225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first attempt at improving output, but room for improvement </a:t>
            </a:r>
            <a:r>
              <a:rPr lang="en-GB" dirty="0">
                <a:sym typeface="Wingdings" panose="05000000000000000000" pitchFamily="2" charset="2"/>
              </a:rPr>
              <a:t> by</a:t>
            </a:r>
            <a:endParaRPr lang="en-GB" dirty="0"/>
          </a:p>
          <a:p>
            <a:pPr lvl="1"/>
            <a:r>
              <a:rPr lang="en-GB" dirty="0"/>
              <a:t>making use of the best probabilistic freeware taggers have to offer</a:t>
            </a:r>
          </a:p>
          <a:p>
            <a:pPr lvl="1"/>
            <a:r>
              <a:rPr lang="en-GB" dirty="0"/>
              <a:t>diversifying tag categories further by establishing more contextual rules</a:t>
            </a:r>
          </a:p>
          <a:p>
            <a:pPr lvl="1"/>
            <a:r>
              <a:rPr lang="en-GB" dirty="0"/>
              <a:t>increasing tag precision by taking into account more contextual clues, e.g. for underspecified forms</a:t>
            </a:r>
          </a:p>
          <a:p>
            <a:r>
              <a:rPr lang="en-GB" dirty="0"/>
              <a:t>need for community feedback on performance and suitability of tagset, perhaps working towards a new community standard</a:t>
            </a:r>
          </a:p>
          <a:p>
            <a:r>
              <a:rPr lang="en-GB" dirty="0"/>
              <a:t>version 1.0 </a:t>
            </a:r>
            <a:r>
              <a:rPr lang="en-GB"/>
              <a:t>will be downloadable </a:t>
            </a:r>
            <a:r>
              <a:rPr lang="en-GB" dirty="0"/>
              <a:t>from </a:t>
            </a:r>
            <a:r>
              <a:rPr lang="en-GB" dirty="0">
                <a:hlinkClick r:id="rId2"/>
              </a:rPr>
              <a:t>http:/martinweisser.org/</a:t>
            </a:r>
            <a:r>
              <a:rPr lang="en-GB" dirty="0" err="1">
                <a:hlinkClick r:id="rId2"/>
              </a:rPr>
              <a:t>ling_soft.html#tagOpt</a:t>
            </a:r>
            <a:r>
              <a:rPr lang="en-GB" dirty="0"/>
              <a:t> by early October 2018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3D298-8EB8-41DD-8395-6F2D26E8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11</a:t>
            </a:fld>
            <a:r>
              <a:rPr lang="en-GB" dirty="0"/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354152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1AAF-900E-42C2-8F86-739B9C495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401A5-D3B0-465B-98FE-835E69C7AB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447675" indent="-268288">
              <a:buNone/>
            </a:pPr>
            <a:r>
              <a:rPr lang="en-GB" dirty="0"/>
              <a:t>Anthony, L. (2015). TagAnt (Version 1.2.0) [Computer Software]. Tokyo, Japan: </a:t>
            </a:r>
            <a:r>
              <a:rPr lang="en-GB" dirty="0" err="1"/>
              <a:t>Waseda</a:t>
            </a:r>
            <a:r>
              <a:rPr lang="en-GB" dirty="0"/>
              <a:t> University. Available from http://www.antlab.sci.waseda.ac.jp/.</a:t>
            </a:r>
          </a:p>
          <a:p>
            <a:pPr marL="447675" indent="-268288">
              <a:buNone/>
            </a:pPr>
            <a:r>
              <a:rPr lang="en-GB" dirty="0" err="1"/>
              <a:t>Fligelstone</a:t>
            </a:r>
            <a:r>
              <a:rPr lang="en-GB" dirty="0"/>
              <a:t>, S., </a:t>
            </a:r>
            <a:r>
              <a:rPr lang="en-GB" dirty="0" err="1"/>
              <a:t>Rayson</a:t>
            </a:r>
            <a:r>
              <a:rPr lang="en-GB" dirty="0"/>
              <a:t>, P., and Smith, N. (1996). Template analysis: bridging the gap between grammar and the lexicon. In J. Thomas &amp; M. Short (Eds.). </a:t>
            </a:r>
            <a:r>
              <a:rPr lang="en-GB" i="1" dirty="0"/>
              <a:t>Using corpora for language research</a:t>
            </a:r>
            <a:r>
              <a:rPr lang="en-GB" dirty="0"/>
              <a:t>. London: Longman. 181–207.</a:t>
            </a:r>
          </a:p>
          <a:p>
            <a:pPr marL="447675" indent="-268288">
              <a:buNone/>
            </a:pPr>
            <a:r>
              <a:rPr lang="en-GB" dirty="0"/>
              <a:t>Garside, R. and Smith, N. (1997). A hybrid grammatical tagger: CLAWS4. In R. Garside, G. Leech, &amp; T. McEnery (Eds.) </a:t>
            </a:r>
            <a:r>
              <a:rPr lang="en-GB" i="1" dirty="0"/>
              <a:t>Corpus Annotation: Linguistic Information from Computer Text Corpora</a:t>
            </a:r>
            <a:r>
              <a:rPr lang="en-GB" dirty="0"/>
              <a:t>. London: Longman. 102–121.</a:t>
            </a:r>
          </a:p>
          <a:p>
            <a:pPr marL="447675" indent="-268288">
              <a:buNone/>
            </a:pPr>
            <a:r>
              <a:rPr lang="en-GB" dirty="0"/>
              <a:t>Manning, C. (2011). Part-of-Speech Tagging from 97% to 100%: Is It Time for Some Linguistics? In A. </a:t>
            </a:r>
            <a:r>
              <a:rPr lang="en-GB" dirty="0" err="1"/>
              <a:t>Gelbukh</a:t>
            </a:r>
            <a:r>
              <a:rPr lang="en-GB" dirty="0"/>
              <a:t> (Ed.). </a:t>
            </a:r>
            <a:r>
              <a:rPr lang="en-GB" i="1" dirty="0"/>
              <a:t>Proceedings of the 12th international conference on Computational linguistics and intelligent text processing (CICLing’11)</a:t>
            </a:r>
            <a:r>
              <a:rPr lang="en-GB" dirty="0"/>
              <a:t>. 171–189.</a:t>
            </a:r>
          </a:p>
          <a:p>
            <a:pPr marL="447675" indent="-268288">
              <a:buNone/>
            </a:pPr>
            <a:r>
              <a:rPr lang="en-GB" dirty="0"/>
              <a:t>Ó Duibhín, C. (2017). Windows Interface for Tree Tagger. [Computer Software]. Available from http://www.smo.uhi.ac.uk/~oduibhin/oideasra/interfaces/winttinterface.htm.</a:t>
            </a:r>
          </a:p>
          <a:p>
            <a:pPr marL="447675" indent="-268288">
              <a:buNone/>
            </a:pPr>
            <a:r>
              <a:rPr lang="en-GB" dirty="0"/>
              <a:t>Schmid, H. (1994). Probabilistic Part-of-Speech Tagging Using Decision Trees. </a:t>
            </a:r>
            <a:r>
              <a:rPr lang="en-GB" i="1" dirty="0"/>
              <a:t>Proceedings of International Conference on New Methods in Language Processing</a:t>
            </a:r>
            <a:r>
              <a:rPr lang="en-GB" dirty="0"/>
              <a:t>, Manchester, UK.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55CB6-7758-4099-AC3D-61E309955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12</a:t>
            </a:fld>
            <a:r>
              <a:rPr lang="en-GB" dirty="0"/>
              <a:t> of 12 </a:t>
            </a:r>
          </a:p>
        </p:txBody>
      </p:sp>
    </p:spTree>
    <p:extLst>
      <p:ext uri="{BB962C8B-B14F-4D97-AF65-F5344CB8AC3E}">
        <p14:creationId xmlns:p14="http://schemas.microsoft.com/office/powerpoint/2010/main" val="3144538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15EE2-86F7-4805-A4BA-2EDC25E59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Outline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9743-A415-4E3C-A5B8-39E3860D0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dirty="0"/>
              <a:t>Motivation</a:t>
            </a:r>
          </a:p>
          <a:p>
            <a:r>
              <a:rPr lang="en-GB" sz="2800" dirty="0"/>
              <a:t>Typical freeware tagger output</a:t>
            </a:r>
          </a:p>
          <a:p>
            <a:r>
              <a:rPr lang="en-GB" sz="2800" dirty="0"/>
              <a:t>Enhancing the readability of the tagset</a:t>
            </a:r>
          </a:p>
          <a:p>
            <a:r>
              <a:rPr lang="en-GB" sz="2800" dirty="0"/>
              <a:t>Diversifying tag categories</a:t>
            </a:r>
          </a:p>
          <a:p>
            <a:r>
              <a:rPr lang="en-GB" sz="2800" dirty="0"/>
              <a:t>Correcting probabilistic errors</a:t>
            </a:r>
          </a:p>
          <a:p>
            <a:r>
              <a:rPr lang="en-GB" sz="2800" dirty="0"/>
              <a:t>The </a:t>
            </a:r>
            <a:r>
              <a:rPr lang="en-GB" sz="2800" i="1" dirty="0"/>
              <a:t>Tagging Optimiser</a:t>
            </a:r>
            <a:endParaRPr lang="en-GB" sz="2800" dirty="0"/>
          </a:p>
          <a:p>
            <a:r>
              <a:rPr lang="en-GB" sz="2800" dirty="0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D4AFF-63F4-40C3-BA59-A0DE0E4C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9732" y="6361671"/>
            <a:ext cx="915972" cy="365125"/>
          </a:xfrm>
        </p:spPr>
        <p:txBody>
          <a:bodyPr/>
          <a:lstStyle/>
          <a:p>
            <a:pPr algn="l"/>
            <a:fld id="{E1EFEEFE-76B0-4F22-90F9-0E8048B9B284}" type="slidenum">
              <a:rPr lang="en-GB" sz="1600" smtClean="0">
                <a:solidFill>
                  <a:schemeClr val="accent2"/>
                </a:solidFill>
              </a:rPr>
              <a:pPr algn="l"/>
              <a:t>2</a:t>
            </a:fld>
            <a:r>
              <a:rPr lang="en-GB" sz="1600" dirty="0">
                <a:solidFill>
                  <a:schemeClr val="accent2"/>
                </a:solidFill>
              </a:rPr>
              <a:t> of 12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41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89D1C-68F3-46BB-A536-5372A039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Motivation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65B90-5ABE-406C-9CCF-305FA9257E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PoS tagging an essential part of many linguistics projects</a:t>
            </a:r>
          </a:p>
          <a:p>
            <a:r>
              <a:rPr lang="en-GB" dirty="0"/>
              <a:t>commercial taggers too costly for smaller-scale, non-funded, projects</a:t>
            </a:r>
          </a:p>
          <a:p>
            <a:r>
              <a:rPr lang="en-GB" dirty="0"/>
              <a:t>freeware taggers useful, but with certain drawbacks</a:t>
            </a:r>
          </a:p>
          <a:p>
            <a:pPr lvl="1"/>
            <a:r>
              <a:rPr lang="en-GB" dirty="0"/>
              <a:t>usu. command-line based</a:t>
            </a:r>
          </a:p>
          <a:p>
            <a:pPr lvl="1"/>
            <a:r>
              <a:rPr lang="en-GB" dirty="0"/>
              <a:t>possibly difficult to set up/configure (e.g. setting </a:t>
            </a:r>
            <a:r>
              <a:rPr lang="en-GB" dirty="0" err="1"/>
              <a:t>classpath</a:t>
            </a:r>
            <a:r>
              <a:rPr lang="en-GB" dirty="0"/>
              <a:t> for Stanford Tagger)</a:t>
            </a:r>
          </a:p>
          <a:p>
            <a:pPr lvl="1"/>
            <a:r>
              <a:rPr lang="en-GB" dirty="0"/>
              <a:t>little control over existing GUIs</a:t>
            </a:r>
          </a:p>
          <a:p>
            <a:pPr lvl="1"/>
            <a:r>
              <a:rPr lang="en-GB" dirty="0"/>
              <a:t>tagset too limited for fine-grained grammatical analysis</a:t>
            </a:r>
          </a:p>
          <a:p>
            <a:pPr lvl="1"/>
            <a:r>
              <a:rPr lang="en-GB" dirty="0"/>
              <a:t>tagsets (somewhat) difficult to read/remember</a:t>
            </a:r>
          </a:p>
          <a:p>
            <a:pPr lvl="1"/>
            <a:r>
              <a:rPr lang="en-GB" dirty="0"/>
              <a:t>errors based on probabilistic approaches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D8912-5696-4902-9837-108170C6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3</a:t>
            </a:fld>
            <a:r>
              <a:rPr lang="en-GB" dirty="0"/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306469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383E-5CD0-4D30-AA97-2B508C34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Typical freeware tagger output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13567-C3EC-412A-A3A9-0F54A91C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2028" y="6237931"/>
            <a:ext cx="1146283" cy="365125"/>
          </a:xfrm>
        </p:spPr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4</a:t>
            </a:fld>
            <a:r>
              <a:rPr lang="en-GB" dirty="0"/>
              <a:t> of 12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B84947-BCEE-4D78-9539-6B0502BEA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786959"/>
              </p:ext>
            </p:extLst>
          </p:nvPr>
        </p:nvGraphicFramePr>
        <p:xfrm>
          <a:off x="3452326" y="2527035"/>
          <a:ext cx="5617028" cy="2072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600">
                  <a:extLst>
                    <a:ext uri="{9D8B030D-6E8A-4147-A177-3AD203B41FA5}">
                      <a16:colId xmlns:a16="http://schemas.microsoft.com/office/drawing/2014/main" val="1926729375"/>
                    </a:ext>
                  </a:extLst>
                </a:gridCol>
                <a:gridCol w="962217">
                  <a:extLst>
                    <a:ext uri="{9D8B030D-6E8A-4147-A177-3AD203B41FA5}">
                      <a16:colId xmlns:a16="http://schemas.microsoft.com/office/drawing/2014/main" val="3992157564"/>
                    </a:ext>
                  </a:extLst>
                </a:gridCol>
                <a:gridCol w="1467175">
                  <a:extLst>
                    <a:ext uri="{9D8B030D-6E8A-4147-A177-3AD203B41FA5}">
                      <a16:colId xmlns:a16="http://schemas.microsoft.com/office/drawing/2014/main" val="520567616"/>
                    </a:ext>
                  </a:extLst>
                </a:gridCol>
                <a:gridCol w="2377036">
                  <a:extLst>
                    <a:ext uri="{9D8B030D-6E8A-4147-A177-3AD203B41FA5}">
                      <a16:colId xmlns:a16="http://schemas.microsoft.com/office/drawing/2014/main" val="197475156"/>
                    </a:ext>
                  </a:extLst>
                </a:gridCol>
              </a:tblGrid>
              <a:tr h="493715"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Tagger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 defTabSz="4572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Stanford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Simple PoS Tagger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TagAnt</a:t>
                      </a:r>
                      <a:br>
                        <a:rPr lang="en-GB" sz="900" dirty="0">
                          <a:effectLst/>
                        </a:rPr>
                      </a:br>
                      <a:r>
                        <a:rPr lang="en-GB" sz="900" dirty="0">
                          <a:effectLst/>
                        </a:rPr>
                        <a:t>(TreeTagger vertical format)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962472120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/>
                        <a:t>Word 1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THE_DT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THE_DET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THE → DT → the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085775889"/>
                  </a:ext>
                </a:extLst>
              </a:tr>
              <a:tr h="248118"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/>
                        <a:t>Word 2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CLAIMS_VBZ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>
                          <a:effectLst/>
                        </a:rPr>
                        <a:t>CLAIMS_VBZ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CLAIMS → NN → CLAIMS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3723281610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/>
                        <a:t>Word 3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OF_IN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OF_IN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OF → IN → of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964875528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/>
                        <a:t>Word 4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A_DT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>
                          <a:effectLst/>
                        </a:rPr>
                        <a:t>A_DET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A → DT → 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525127371"/>
                  </a:ext>
                </a:extLst>
              </a:tr>
              <a:tr h="332788">
                <a:tc>
                  <a:txBody>
                    <a:bodyPr/>
                    <a:lstStyle/>
                    <a:p>
                      <a:pPr marL="7200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/>
                        <a:t>Word 5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DOG_NN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>
                          <a:effectLst/>
                        </a:rPr>
                        <a:t>DOG_NNP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dirty="0">
                          <a:effectLst/>
                        </a:rPr>
                        <a:t>DOG → NP → Dog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609055683"/>
                  </a:ext>
                </a:extLst>
              </a:tr>
            </a:tbl>
          </a:graphicData>
        </a:graphic>
      </p:graphicFrame>
      <p:grpSp>
        <p:nvGrpSpPr>
          <p:cNvPr id="50" name="Group 49">
            <a:extLst>
              <a:ext uri="{FF2B5EF4-FFF2-40B4-BE49-F238E27FC236}">
                <a16:creationId xmlns:a16="http://schemas.microsoft.com/office/drawing/2014/main" id="{0E2D9333-59FF-4549-9C25-ADD0B220CFF4}"/>
              </a:ext>
            </a:extLst>
          </p:cNvPr>
          <p:cNvGrpSpPr/>
          <p:nvPr/>
        </p:nvGrpSpPr>
        <p:grpSpPr>
          <a:xfrm>
            <a:off x="2276670" y="3200401"/>
            <a:ext cx="8310465" cy="2132805"/>
            <a:chOff x="2276670" y="3200401"/>
            <a:chExt cx="8310465" cy="2132805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18C7C76-4FCF-44A2-A230-A682ED5E1906}"/>
                </a:ext>
              </a:extLst>
            </p:cNvPr>
            <p:cNvGrpSpPr/>
            <p:nvPr/>
          </p:nvGrpSpPr>
          <p:grpSpPr>
            <a:xfrm>
              <a:off x="2276670" y="3209720"/>
              <a:ext cx="3234612" cy="2123486"/>
              <a:chOff x="2276670" y="2774303"/>
              <a:chExt cx="3234612" cy="2123486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C5B404-1D7D-4C9A-AFA7-AA0B91D8821C}"/>
                  </a:ext>
                </a:extLst>
              </p:cNvPr>
              <p:cNvSpPr txBox="1"/>
              <p:nvPr/>
            </p:nvSpPr>
            <p:spPr>
              <a:xfrm>
                <a:off x="2276670" y="4528457"/>
                <a:ext cx="25752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underscore format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769C5400-31AB-46E9-9E69-7FBBA90E6DD7}"/>
                  </a:ext>
                </a:extLst>
              </p:cNvPr>
              <p:cNvCxnSpPr>
                <a:cxnSpLocks/>
                <a:stCxn id="3" idx="0"/>
              </p:cNvCxnSpPr>
              <p:nvPr/>
            </p:nvCxnSpPr>
            <p:spPr>
              <a:xfrm flipV="1">
                <a:off x="3564294" y="2774303"/>
                <a:ext cx="995265" cy="17541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DA43DC28-8C8E-4112-820A-D0EA38D5464C}"/>
                  </a:ext>
                </a:extLst>
              </p:cNvPr>
              <p:cNvCxnSpPr>
                <a:cxnSpLocks/>
                <a:stCxn id="3" idx="0"/>
              </p:cNvCxnSpPr>
              <p:nvPr/>
            </p:nvCxnSpPr>
            <p:spPr>
              <a:xfrm flipV="1">
                <a:off x="3564294" y="2774303"/>
                <a:ext cx="1946988" cy="17541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DFB50F0-D2EE-41A2-8390-B7A77B6A05F0}"/>
                </a:ext>
              </a:extLst>
            </p:cNvPr>
            <p:cNvGrpSpPr/>
            <p:nvPr/>
          </p:nvGrpSpPr>
          <p:grpSpPr>
            <a:xfrm>
              <a:off x="7048767" y="3200401"/>
              <a:ext cx="3538368" cy="2129705"/>
              <a:chOff x="7048767" y="2764984"/>
              <a:chExt cx="3538368" cy="2129705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370000-9152-4B0E-920F-02BAE7444232}"/>
                  </a:ext>
                </a:extLst>
              </p:cNvPr>
              <p:cNvSpPr txBox="1"/>
              <p:nvPr/>
            </p:nvSpPr>
            <p:spPr>
              <a:xfrm>
                <a:off x="8164271" y="4525357"/>
                <a:ext cx="24228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/>
                  <a:t>tab format + lemma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708998D3-1553-4108-951F-7A02BEB70AF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048767" y="2774303"/>
                <a:ext cx="1622482" cy="170439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EA3A1F61-F413-4FC6-B4A9-2B435D8D75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599269" y="2764984"/>
                <a:ext cx="2422864" cy="176347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2B3F043-A13A-490D-9590-3D570FF1E057}"/>
              </a:ext>
            </a:extLst>
          </p:cNvPr>
          <p:cNvGrpSpPr/>
          <p:nvPr/>
        </p:nvGrpSpPr>
        <p:grpSpPr>
          <a:xfrm>
            <a:off x="3525927" y="4117941"/>
            <a:ext cx="3615101" cy="2061240"/>
            <a:chOff x="3525927" y="4117941"/>
            <a:chExt cx="3615101" cy="206124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500BE32-E64B-4565-9C25-253FF75AA815}"/>
                </a:ext>
              </a:extLst>
            </p:cNvPr>
            <p:cNvSpPr txBox="1"/>
            <p:nvPr/>
          </p:nvSpPr>
          <p:spPr>
            <a:xfrm>
              <a:off x="3525927" y="5809849"/>
              <a:ext cx="36151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slight differences in tag labels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C11FACE-796E-467D-8E8E-05ADDF2A9942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H="1" flipV="1">
              <a:off x="4559560" y="4142823"/>
              <a:ext cx="773918" cy="16670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CA518FD-D131-44C6-A4A5-D2DB3B87A7A5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V="1">
              <a:off x="5333478" y="4117941"/>
              <a:ext cx="1715289" cy="16919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37AD52FA-753B-4DF7-B4F8-8247AE5F3EEC}"/>
                </a:ext>
              </a:extLst>
            </p:cNvPr>
            <p:cNvCxnSpPr>
              <a:cxnSpLocks/>
              <a:stCxn id="27" idx="0"/>
            </p:cNvCxnSpPr>
            <p:nvPr/>
          </p:nvCxnSpPr>
          <p:spPr>
            <a:xfrm flipV="1">
              <a:off x="5333478" y="4117941"/>
              <a:ext cx="221346" cy="16919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DF22F4A-328F-41EF-886C-3055FB478B7B}"/>
              </a:ext>
            </a:extLst>
          </p:cNvPr>
          <p:cNvGrpSpPr/>
          <p:nvPr/>
        </p:nvGrpSpPr>
        <p:grpSpPr>
          <a:xfrm>
            <a:off x="4379167" y="1719161"/>
            <a:ext cx="3676262" cy="1658521"/>
            <a:chOff x="4379167" y="1719161"/>
            <a:chExt cx="3676262" cy="165852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45A3B00-92CF-4EF6-9A5E-7C2EEE0F7B1E}"/>
                </a:ext>
              </a:extLst>
            </p:cNvPr>
            <p:cNvSpPr txBox="1"/>
            <p:nvPr/>
          </p:nvSpPr>
          <p:spPr>
            <a:xfrm>
              <a:off x="4379167" y="1719161"/>
              <a:ext cx="36762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differences in tag assignment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58F55CB6-F23F-42BC-A5B0-3140FE4C1095}"/>
                </a:ext>
              </a:extLst>
            </p:cNvPr>
            <p:cNvCxnSpPr>
              <a:stCxn id="40" idx="2"/>
            </p:cNvCxnSpPr>
            <p:nvPr/>
          </p:nvCxnSpPr>
          <p:spPr>
            <a:xfrm flipH="1">
              <a:off x="4982547" y="2088493"/>
              <a:ext cx="1234751" cy="128918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643F6D3A-4CED-4704-9F3F-898EAD126C09}"/>
                </a:ext>
              </a:extLst>
            </p:cNvPr>
            <p:cNvCxnSpPr>
              <a:cxnSpLocks/>
              <a:stCxn id="40" idx="2"/>
            </p:cNvCxnSpPr>
            <p:nvPr/>
          </p:nvCxnSpPr>
          <p:spPr>
            <a:xfrm flipH="1">
              <a:off x="5889172" y="2088493"/>
              <a:ext cx="328126" cy="128918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316ACE80-25E9-4DEC-88E9-D624B389E887}"/>
                </a:ext>
              </a:extLst>
            </p:cNvPr>
            <p:cNvCxnSpPr>
              <a:stCxn id="40" idx="2"/>
            </p:cNvCxnSpPr>
            <p:nvPr/>
          </p:nvCxnSpPr>
          <p:spPr>
            <a:xfrm>
              <a:off x="6217298" y="2088493"/>
              <a:ext cx="1197429" cy="1289189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095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55303-ACF4-4F15-8713-B1C4601E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Enhancing the readability of the tagset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B36B9-B73B-48A1-8250-7C5DA0654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traditional tags generally consist of 3-4 characters, usu. comprising</a:t>
            </a:r>
          </a:p>
          <a:p>
            <a:pPr lvl="1"/>
            <a:r>
              <a:rPr lang="en-GB" dirty="0"/>
              <a:t>first character for base category (e.g. N for nouns, V for verbs)</a:t>
            </a:r>
          </a:p>
          <a:p>
            <a:pPr lvl="1"/>
            <a:r>
              <a:rPr lang="en-GB" dirty="0"/>
              <a:t>additional characters for sub-specification (as applicable)</a:t>
            </a:r>
          </a:p>
          <a:p>
            <a:r>
              <a:rPr lang="en-GB" dirty="0"/>
              <a:t>problems</a:t>
            </a:r>
          </a:p>
          <a:p>
            <a:pPr lvl="1"/>
            <a:r>
              <a:rPr lang="en-GB" dirty="0"/>
              <a:t>need to remember &amp; expand sometimes complex abbreviations</a:t>
            </a:r>
          </a:p>
          <a:p>
            <a:pPr lvl="1"/>
            <a:r>
              <a:rPr lang="en-GB" dirty="0"/>
              <a:t>using initial as mnemonic for base category not always possible, due to overlap in initials (</a:t>
            </a:r>
            <a:r>
              <a:rPr lang="en-GB" dirty="0" err="1"/>
              <a:t>e.g</a:t>
            </a:r>
            <a:r>
              <a:rPr lang="en-GB" dirty="0"/>
              <a:t> A for article, adjective &amp; adverb)</a:t>
            </a:r>
          </a:p>
          <a:p>
            <a:r>
              <a:rPr lang="en-GB" dirty="0"/>
              <a:t>solutions</a:t>
            </a:r>
          </a:p>
          <a:p>
            <a:pPr lvl="1"/>
            <a:r>
              <a:rPr lang="en-GB" dirty="0"/>
              <a:t>expand base category names suitably → </a:t>
            </a:r>
            <a:r>
              <a:rPr lang="en-GB" dirty="0" err="1"/>
              <a:t>Adj</a:t>
            </a:r>
            <a:r>
              <a:rPr lang="en-GB" dirty="0"/>
              <a:t>, Adv, Noun, Verb</a:t>
            </a:r>
          </a:p>
          <a:p>
            <a:pPr lvl="1"/>
            <a:r>
              <a:rPr lang="en-GB" dirty="0"/>
              <a:t>mark sub-specification via ~, e.g. </a:t>
            </a:r>
            <a:r>
              <a:rPr lang="en-GB" dirty="0" err="1"/>
              <a:t>Adj~comp</a:t>
            </a:r>
            <a:r>
              <a:rPr lang="en-GB" dirty="0"/>
              <a:t>, </a:t>
            </a:r>
            <a:r>
              <a:rPr lang="en-GB" dirty="0" err="1"/>
              <a:t>Verb~modal</a:t>
            </a:r>
            <a:endParaRPr lang="en-GB" dirty="0"/>
          </a:p>
          <a:p>
            <a:pPr lvl="1"/>
            <a:r>
              <a:rPr lang="en-GB" dirty="0"/>
              <a:t>generally facilitate expansion through longer abbreviations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E9343E-DF39-4586-9EAE-EE3B7A07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5</a:t>
            </a:fld>
            <a:r>
              <a:rPr lang="en-GB" dirty="0"/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14278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8C30-CBAF-4D3F-8344-66134AF3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Diversifying tag categories (1) – Issues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66778-643E-4B7A-8E45-AC85902B67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original Penn Treebank categories used by freeware taggers</a:t>
            </a:r>
          </a:p>
          <a:p>
            <a:pPr lvl="1"/>
            <a:r>
              <a:rPr lang="en-GB" dirty="0"/>
              <a:t>geared towards parsing</a:t>
            </a:r>
          </a:p>
          <a:p>
            <a:pPr lvl="1"/>
            <a:r>
              <a:rPr lang="en-GB" dirty="0"/>
              <a:t>hence minimalistic (48 tags only)</a:t>
            </a:r>
          </a:p>
          <a:p>
            <a:pPr lvl="2"/>
            <a:r>
              <a:rPr lang="en-GB" dirty="0"/>
              <a:t>few sub-distinctions</a:t>
            </a:r>
          </a:p>
          <a:p>
            <a:pPr lvl="2"/>
            <a:r>
              <a:rPr lang="en-GB" dirty="0"/>
              <a:t>conflation of categories, e.g. IN for prepositions &amp; subordinating conjunctions</a:t>
            </a:r>
          </a:p>
          <a:p>
            <a:pPr lvl="2"/>
            <a:r>
              <a:rPr lang="en-GB" dirty="0"/>
              <a:t>13 ‘reserved’ for punctuation or special characters</a:t>
            </a:r>
          </a:p>
          <a:p>
            <a:r>
              <a:rPr lang="en-GB" dirty="0"/>
              <a:t>less suitable for more fine-grained grammatical analyses</a:t>
            </a:r>
          </a:p>
          <a:p>
            <a:r>
              <a:rPr lang="en-GB" dirty="0"/>
              <a:t>many useful distinctions, such as between coordinating and subordinating conjunctions, or subject and object pronouns, not present</a:t>
            </a:r>
          </a:p>
          <a:p>
            <a:r>
              <a:rPr lang="en-GB" dirty="0"/>
              <a:t>suitability for tagging spoken language limited, e.g. interjections, discourse markers &amp; response signals conflated under UH tag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5D917-6627-4002-9DF7-1945553A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6</a:t>
            </a:fld>
            <a:r>
              <a:rPr lang="en-GB" dirty="0"/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168785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9E99-6F0F-4F6A-A09F-C5C32B456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Diversifying tag categories (2) </a:t>
            </a:r>
            <a:r>
              <a:rPr lang="en-GB"/>
              <a:t>– Solutions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D6295-7BAD-4705-8E5B-2E4901D2B0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distinguish between main categories</a:t>
            </a:r>
          </a:p>
          <a:p>
            <a:pPr lvl="2"/>
            <a:r>
              <a:rPr lang="en-GB" dirty="0"/>
              <a:t>conjunctions and prepositions</a:t>
            </a:r>
          </a:p>
          <a:p>
            <a:pPr lvl="2"/>
            <a:r>
              <a:rPr lang="en-GB" dirty="0"/>
              <a:t>to as Inf marker and preposition</a:t>
            </a:r>
          </a:p>
          <a:p>
            <a:pPr lvl="2"/>
            <a:r>
              <a:rPr lang="en-GB" dirty="0"/>
              <a:t>adjectives and ordinal numbers</a:t>
            </a:r>
          </a:p>
          <a:p>
            <a:r>
              <a:rPr lang="en-GB" dirty="0"/>
              <a:t>distinguish between different sub-categories</a:t>
            </a:r>
          </a:p>
          <a:p>
            <a:pPr lvl="1"/>
            <a:r>
              <a:rPr lang="en-GB" dirty="0"/>
              <a:t>determiners: definite, indefinite, demonstrative</a:t>
            </a:r>
          </a:p>
          <a:p>
            <a:pPr lvl="1"/>
            <a:r>
              <a:rPr lang="en-GB" dirty="0"/>
              <a:t>verbs: BE-, DO- &amp; HAVE-forms treated/marked differently from general verbs</a:t>
            </a:r>
          </a:p>
          <a:p>
            <a:pPr lvl="1"/>
            <a:r>
              <a:rPr lang="en-GB" dirty="0"/>
              <a:t>pronouns: include case roles as much as possible</a:t>
            </a:r>
          </a:p>
          <a:p>
            <a:r>
              <a:rPr lang="en-GB" dirty="0"/>
              <a:t>mark discourse-relevant features more clearly, identifying</a:t>
            </a:r>
          </a:p>
          <a:p>
            <a:pPr lvl="1"/>
            <a:r>
              <a:rPr lang="en-GB" dirty="0"/>
              <a:t>discourse markers (DM)</a:t>
            </a:r>
          </a:p>
          <a:p>
            <a:pPr lvl="1"/>
            <a:r>
              <a:rPr lang="en-GB" dirty="0"/>
              <a:t>minimal yes-/no-responses (</a:t>
            </a:r>
            <a:r>
              <a:rPr lang="en-GB" dirty="0" err="1"/>
              <a:t>Resp~yes</a:t>
            </a:r>
            <a:r>
              <a:rPr lang="en-GB" dirty="0"/>
              <a:t> &amp; </a:t>
            </a:r>
            <a:r>
              <a:rPr lang="en-GB" dirty="0" err="1"/>
              <a:t>Resp~no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interjections (</a:t>
            </a:r>
            <a:r>
              <a:rPr lang="en-GB" dirty="0" err="1"/>
              <a:t>Interj</a:t>
            </a:r>
            <a:r>
              <a:rPr lang="en-GB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6469A-094C-4641-871D-A85B9423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7</a:t>
            </a:fld>
            <a:r>
              <a:rPr lang="en-GB" dirty="0"/>
              <a:t> of 12 </a:t>
            </a:r>
          </a:p>
        </p:txBody>
      </p:sp>
    </p:spTree>
    <p:extLst>
      <p:ext uri="{BB962C8B-B14F-4D97-AF65-F5344CB8AC3E}">
        <p14:creationId xmlns:p14="http://schemas.microsoft.com/office/powerpoint/2010/main" val="116791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3EF4D-DD46-433E-A600-C0C317A2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Correcting probabilistic errors (1) – reasons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3BA66-4920-4D9B-8B34-BF4D14A3E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according to Manning (2011)</a:t>
            </a:r>
          </a:p>
          <a:p>
            <a:pPr lvl="1"/>
            <a:r>
              <a:rPr lang="en-GB" dirty="0"/>
              <a:t>97% top accuracy generally reported = “token accuracy”</a:t>
            </a:r>
          </a:p>
          <a:p>
            <a:pPr lvl="1"/>
            <a:r>
              <a:rPr lang="en-GB" dirty="0"/>
              <a:t>in contrast, “sentence accuracy […] around 55–57%”</a:t>
            </a:r>
          </a:p>
          <a:p>
            <a:r>
              <a:rPr lang="en-GB" dirty="0"/>
              <a:t>reasons to be found at different levels in </a:t>
            </a:r>
            <a:r>
              <a:rPr lang="en-GB"/>
              <a:t>tagger design/</a:t>
            </a:r>
            <a:r>
              <a:rPr lang="en-GB" dirty="0"/>
              <a:t>annotated training materials</a:t>
            </a:r>
          </a:p>
          <a:p>
            <a:pPr lvl="1"/>
            <a:r>
              <a:rPr lang="en-GB" dirty="0"/>
              <a:t>gaps in the lexicon</a:t>
            </a:r>
          </a:p>
          <a:p>
            <a:pPr lvl="1"/>
            <a:r>
              <a:rPr lang="en-GB" dirty="0"/>
              <a:t>unknown words</a:t>
            </a:r>
          </a:p>
          <a:p>
            <a:pPr lvl="1"/>
            <a:r>
              <a:rPr lang="en-GB" dirty="0"/>
              <a:t>errors where the tagger ought to plausibly be able to identify the right tag</a:t>
            </a:r>
          </a:p>
          <a:p>
            <a:pPr lvl="1"/>
            <a:r>
              <a:rPr lang="en-GB" dirty="0"/>
              <a:t>errors that may require more linguistic context</a:t>
            </a:r>
          </a:p>
          <a:p>
            <a:pPr lvl="1"/>
            <a:r>
              <a:rPr lang="en-GB" dirty="0"/>
              <a:t>underspecified or unclear tag examples</a:t>
            </a:r>
          </a:p>
          <a:p>
            <a:pPr lvl="1"/>
            <a:r>
              <a:rPr lang="en-GB" dirty="0"/>
              <a:t>incon­sistent or no standard</a:t>
            </a:r>
          </a:p>
          <a:p>
            <a:pPr lvl="1"/>
            <a:r>
              <a:rPr lang="en-GB" dirty="0"/>
              <a:t>wrong gold standard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6220A-62C7-488A-BECB-7ED1FA825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8</a:t>
            </a:fld>
            <a:r>
              <a:rPr lang="en-GB" dirty="0"/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159293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B9797-B55F-48B0-A373-9333D9B1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Correcting probabilistic errors (2) – examples of corrections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739C4-641A-4E17-A0DE-CDC146E97B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i="1" dirty="0" err="1"/>
              <a:t>our_PRPS</a:t>
            </a:r>
            <a:r>
              <a:rPr lang="en-GB" i="1" dirty="0"/>
              <a:t> </a:t>
            </a:r>
            <a:r>
              <a:rPr lang="en-GB" i="1" dirty="0" err="1"/>
              <a:t>hero_NN</a:t>
            </a:r>
            <a:r>
              <a:rPr lang="en-GB" i="1" dirty="0"/>
              <a:t> </a:t>
            </a:r>
            <a:r>
              <a:rPr lang="en-GB" b="1" i="1" dirty="0" err="1">
                <a:solidFill>
                  <a:srgbClr val="FF0000"/>
                </a:solidFill>
              </a:rPr>
              <a:t>committed_VBN</a:t>
            </a:r>
            <a:r>
              <a:rPr lang="en-GB" i="1" dirty="0"/>
              <a:t> </a:t>
            </a:r>
            <a:r>
              <a:rPr lang="en-GB" i="1" dirty="0" err="1"/>
              <a:t>a_DET</a:t>
            </a:r>
            <a:r>
              <a:rPr lang="en-GB" i="1" dirty="0"/>
              <a:t> </a:t>
            </a:r>
            <a:r>
              <a:rPr lang="en-GB" i="1" dirty="0" err="1">
                <a:solidFill>
                  <a:srgbClr val="FFC000"/>
                </a:solidFill>
              </a:rPr>
              <a:t>cardinal_NN</a:t>
            </a:r>
            <a:r>
              <a:rPr lang="en-GB" i="1" dirty="0"/>
              <a:t> </a:t>
            </a:r>
            <a:r>
              <a:rPr lang="en-GB" i="1" dirty="0" err="1"/>
              <a:t>sin_NN</a:t>
            </a:r>
            <a:endParaRPr lang="en-GB" i="1" dirty="0"/>
          </a:p>
          <a:p>
            <a:pPr marL="679450" indent="-361950">
              <a:buFont typeface="Wingdings 3" panose="05040102010807070707" pitchFamily="18" charset="2"/>
              <a:buChar char=""/>
            </a:pPr>
            <a:r>
              <a:rPr lang="en-GB" b="1" i="1" dirty="0" err="1">
                <a:solidFill>
                  <a:srgbClr val="00B050"/>
                </a:solidFill>
              </a:rPr>
              <a:t>committed_Verb~past</a:t>
            </a:r>
            <a:endParaRPr lang="en-GB" b="1" i="1" dirty="0">
              <a:solidFill>
                <a:srgbClr val="00B050"/>
              </a:solidFill>
            </a:endParaRPr>
          </a:p>
          <a:p>
            <a:r>
              <a:rPr lang="en-GB" i="1" dirty="0" err="1"/>
              <a:t>They_PRP</a:t>
            </a:r>
            <a:r>
              <a:rPr lang="en-GB" i="1" dirty="0"/>
              <a:t> </a:t>
            </a:r>
            <a:r>
              <a:rPr lang="en-GB" b="1" i="1" dirty="0" err="1">
                <a:solidFill>
                  <a:srgbClr val="FF0000"/>
                </a:solidFill>
              </a:rPr>
              <a:t>disgust_NN</a:t>
            </a:r>
            <a:r>
              <a:rPr lang="en-GB" i="1" dirty="0"/>
              <a:t> </a:t>
            </a:r>
            <a:r>
              <a:rPr lang="en-GB" i="1" dirty="0" err="1"/>
              <a:t>and_CC</a:t>
            </a:r>
            <a:r>
              <a:rPr lang="en-GB" i="1" dirty="0"/>
              <a:t> </a:t>
            </a:r>
            <a:r>
              <a:rPr lang="en-GB" i="1" dirty="0" err="1"/>
              <a:t>please_VB</a:t>
            </a:r>
            <a:r>
              <a:rPr lang="en-GB" i="1" dirty="0"/>
              <a:t> </a:t>
            </a:r>
            <a:r>
              <a:rPr lang="en-GB" i="1" dirty="0" err="1"/>
              <a:t>us_PRP</a:t>
            </a:r>
            <a:endParaRPr lang="en-GB" i="1" dirty="0"/>
          </a:p>
          <a:p>
            <a:pPr marL="679450" indent="-361950">
              <a:buFont typeface="Wingdings 3" panose="05040102010807070707" pitchFamily="18" charset="2"/>
              <a:buChar char=""/>
            </a:pPr>
            <a:r>
              <a:rPr lang="en-GB" b="1" i="1" dirty="0">
                <a:solidFill>
                  <a:srgbClr val="00B050"/>
                </a:solidFill>
              </a:rPr>
              <a:t>disgust_Verb~not3s</a:t>
            </a:r>
          </a:p>
          <a:p>
            <a:r>
              <a:rPr lang="en-GB" i="1" dirty="0" err="1"/>
              <a:t>the_DT</a:t>
            </a:r>
            <a:r>
              <a:rPr lang="en-GB" i="1" dirty="0"/>
              <a:t> </a:t>
            </a:r>
            <a:r>
              <a:rPr lang="en-GB" i="1" dirty="0" err="1"/>
              <a:t>pleasant_JJ</a:t>
            </a:r>
            <a:r>
              <a:rPr lang="en-GB" i="1" dirty="0"/>
              <a:t> </a:t>
            </a:r>
            <a:r>
              <a:rPr lang="en-GB" b="1" i="1" dirty="0" err="1">
                <a:solidFill>
                  <a:srgbClr val="FF0000"/>
                </a:solidFill>
              </a:rPr>
              <a:t>trickle_VB</a:t>
            </a:r>
            <a:r>
              <a:rPr lang="en-GB" i="1" dirty="0"/>
              <a:t> </a:t>
            </a:r>
            <a:r>
              <a:rPr lang="en-GB" i="1" dirty="0" err="1"/>
              <a:t>of_IN</a:t>
            </a:r>
            <a:r>
              <a:rPr lang="en-GB" i="1" dirty="0"/>
              <a:t> </a:t>
            </a:r>
            <a:r>
              <a:rPr lang="en-GB" i="1" dirty="0" err="1"/>
              <a:t>Glenlivet_NNP</a:t>
            </a:r>
            <a:r>
              <a:rPr lang="en-GB" i="1" dirty="0"/>
              <a:t> </a:t>
            </a:r>
            <a:r>
              <a:rPr lang="en-GB" i="1" dirty="0" err="1"/>
              <a:t>Double_JJ</a:t>
            </a:r>
            <a:r>
              <a:rPr lang="en-GB" i="1" dirty="0"/>
              <a:t> </a:t>
            </a:r>
            <a:r>
              <a:rPr lang="en-GB" i="1" dirty="0" err="1"/>
              <a:t>Malt_NN</a:t>
            </a:r>
            <a:endParaRPr lang="en-GB" i="1" dirty="0"/>
          </a:p>
          <a:p>
            <a:pPr marL="679450" indent="-361950">
              <a:buFont typeface="Wingdings 3" panose="05040102010807070707" pitchFamily="18" charset="2"/>
              <a:buChar char=""/>
            </a:pPr>
            <a:r>
              <a:rPr lang="en-GB" b="1" i="1" dirty="0" err="1">
                <a:solidFill>
                  <a:srgbClr val="00B050"/>
                </a:solidFill>
              </a:rPr>
              <a:t>trickle_Noun~Sing</a:t>
            </a:r>
            <a:endParaRPr lang="en-GB" b="1" i="1" dirty="0">
              <a:solidFill>
                <a:srgbClr val="00B050"/>
              </a:solidFill>
            </a:endParaRPr>
          </a:p>
          <a:p>
            <a:r>
              <a:rPr lang="en-GB" i="1" dirty="0" err="1"/>
              <a:t>manhood_NN</a:t>
            </a:r>
            <a:r>
              <a:rPr lang="en-GB" i="1" dirty="0"/>
              <a:t> </a:t>
            </a:r>
            <a:r>
              <a:rPr lang="en-GB" b="1" i="1" dirty="0" err="1">
                <a:solidFill>
                  <a:srgbClr val="FF0000"/>
                </a:solidFill>
              </a:rPr>
              <a:t>blighted_JJ</a:t>
            </a:r>
            <a:r>
              <a:rPr lang="en-GB" i="1" dirty="0"/>
              <a:t> </a:t>
            </a:r>
            <a:r>
              <a:rPr lang="en-GB" i="1" dirty="0" err="1"/>
              <a:t>with_IN</a:t>
            </a:r>
            <a:r>
              <a:rPr lang="en-GB" i="1" dirty="0"/>
              <a:t> </a:t>
            </a:r>
            <a:r>
              <a:rPr lang="en-GB" i="1" dirty="0" err="1">
                <a:solidFill>
                  <a:srgbClr val="FFC000"/>
                </a:solidFill>
              </a:rPr>
              <a:t>unripe_NN</a:t>
            </a:r>
            <a:r>
              <a:rPr lang="en-GB" i="1" dirty="0"/>
              <a:t> </a:t>
            </a:r>
            <a:r>
              <a:rPr lang="en-GB" i="1" dirty="0" err="1"/>
              <a:t>di­sease_NN</a:t>
            </a:r>
            <a:endParaRPr lang="en-GB" i="1" dirty="0"/>
          </a:p>
          <a:p>
            <a:pPr marL="679450" indent="-361950">
              <a:buFont typeface="Wingdings 3" panose="05040102010807070707" pitchFamily="18" charset="2"/>
              <a:buChar char=""/>
            </a:pPr>
            <a:r>
              <a:rPr lang="en-GB" b="1" i="1" dirty="0" err="1">
                <a:solidFill>
                  <a:srgbClr val="00B050"/>
                </a:solidFill>
              </a:rPr>
              <a:t>blighted_Verb~ppart</a:t>
            </a:r>
            <a:endParaRPr lang="en-GB" b="1" i="1" dirty="0">
              <a:solidFill>
                <a:srgbClr val="00B050"/>
              </a:solidFill>
            </a:endParaRPr>
          </a:p>
          <a:p>
            <a:r>
              <a:rPr lang="en-GB" i="1" dirty="0" err="1"/>
              <a:t>and_CC</a:t>
            </a:r>
            <a:r>
              <a:rPr lang="en-GB" i="1" dirty="0"/>
              <a:t> </a:t>
            </a:r>
            <a:r>
              <a:rPr lang="en-GB" b="1" i="1" dirty="0" err="1">
                <a:solidFill>
                  <a:srgbClr val="FF0000"/>
                </a:solidFill>
              </a:rPr>
              <a:t>that_IN</a:t>
            </a:r>
            <a:r>
              <a:rPr lang="en-GB" i="1" dirty="0"/>
              <a:t> </a:t>
            </a:r>
            <a:r>
              <a:rPr lang="en-GB" i="1" dirty="0" err="1"/>
              <a:t>glorious_JJ</a:t>
            </a:r>
            <a:r>
              <a:rPr lang="en-GB" i="1" dirty="0"/>
              <a:t> </a:t>
            </a:r>
            <a:r>
              <a:rPr lang="en-GB" i="1" dirty="0" err="1"/>
              <a:t>sound_NN</a:t>
            </a:r>
            <a:r>
              <a:rPr lang="en-GB" i="1" dirty="0"/>
              <a:t> </a:t>
            </a:r>
            <a:r>
              <a:rPr lang="en-GB" i="1" dirty="0" err="1"/>
              <a:t>which_WDT</a:t>
            </a:r>
            <a:r>
              <a:rPr lang="en-GB" i="1" dirty="0"/>
              <a:t> </a:t>
            </a:r>
            <a:r>
              <a:rPr lang="en-GB" i="1" dirty="0" err="1"/>
              <a:t>only_RB</a:t>
            </a:r>
            <a:r>
              <a:rPr lang="en-GB" i="1" dirty="0"/>
              <a:t> </a:t>
            </a:r>
            <a:r>
              <a:rPr lang="en-GB" i="1" dirty="0" err="1"/>
              <a:t>our_PRP</a:t>
            </a:r>
            <a:r>
              <a:rPr lang="en-GB" i="1" dirty="0"/>
              <a:t>$ </a:t>
            </a:r>
            <a:r>
              <a:rPr lang="en-GB" i="1" dirty="0" err="1"/>
              <a:t>British_JJ</a:t>
            </a:r>
            <a:r>
              <a:rPr lang="en-GB" i="1" dirty="0"/>
              <a:t> </a:t>
            </a:r>
            <a:r>
              <a:rPr lang="en-GB" i="1" dirty="0" err="1"/>
              <a:t>amateur_JJ</a:t>
            </a:r>
            <a:r>
              <a:rPr lang="en-GB" i="1" dirty="0"/>
              <a:t> </a:t>
            </a:r>
            <a:r>
              <a:rPr lang="en-GB" i="1" dirty="0" err="1"/>
              <a:t>choruses_NNS</a:t>
            </a:r>
            <a:r>
              <a:rPr lang="en-GB" i="1" dirty="0"/>
              <a:t> </a:t>
            </a:r>
            <a:r>
              <a:rPr lang="en-GB" i="1" dirty="0" err="1"/>
              <a:t>produce_VBP</a:t>
            </a:r>
            <a:endParaRPr lang="en-GB" i="1" dirty="0"/>
          </a:p>
          <a:p>
            <a:pPr marL="679450" indent="-361950">
              <a:buFont typeface="Wingdings 3" panose="05040102010807070707" pitchFamily="18" charset="2"/>
              <a:buChar char=""/>
            </a:pPr>
            <a:r>
              <a:rPr lang="en-GB" b="1" i="1" dirty="0" err="1">
                <a:solidFill>
                  <a:srgbClr val="00B050"/>
                </a:solidFill>
              </a:rPr>
              <a:t>that_Det~demSing</a:t>
            </a:r>
            <a:endParaRPr lang="en-GB" b="1" i="1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37058-A285-4C71-8E46-C7307A91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E1EFEEFE-76B0-4F22-90F9-0E8048B9B284}" type="slidenum">
              <a:rPr lang="en-GB" smtClean="0"/>
              <a:pPr algn="l"/>
              <a:t>9</a:t>
            </a:fld>
            <a:r>
              <a:rPr lang="en-GB" dirty="0"/>
              <a:t> of 12 </a:t>
            </a:r>
          </a:p>
        </p:txBody>
      </p:sp>
    </p:spTree>
    <p:extLst>
      <p:ext uri="{BB962C8B-B14F-4D97-AF65-F5344CB8AC3E}">
        <p14:creationId xmlns:p14="http://schemas.microsoft.com/office/powerpoint/2010/main" val="299887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 autoUpdateAnimBg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886</TotalTime>
  <Words>1129</Words>
  <Application>Microsoft Office PowerPoint</Application>
  <PresentationFormat>Widescreen</PresentationFormat>
  <Paragraphs>135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SimSun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Automatically Enhancing Tagging Accuracy and Readability for Common Freeware Taggers</vt:lpstr>
      <vt:lpstr>Outline</vt:lpstr>
      <vt:lpstr>Motivation</vt:lpstr>
      <vt:lpstr>Typical freeware tagger output</vt:lpstr>
      <vt:lpstr>Enhancing the readability of the tagset</vt:lpstr>
      <vt:lpstr>Diversifying tag categories (1) – Issues</vt:lpstr>
      <vt:lpstr>Diversifying tag categories (2) – Solutions</vt:lpstr>
      <vt:lpstr>Correcting probabilistic errors (1) – reasons</vt:lpstr>
      <vt:lpstr>Correcting probabilistic errors (2) – examples of corrections</vt:lpstr>
      <vt:lpstr>The Tagging Optimiser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Automatically Enhancing Tagging Accuracy and Readability for Common Freeware Taggers</dc:title>
  <dc:creator>Weisser Martin</dc:creator>
  <cp:lastModifiedBy>Weisser Martin</cp:lastModifiedBy>
  <cp:revision>1</cp:revision>
  <dcterms:created xsi:type="dcterms:W3CDTF">2018-09-03T08:47:53Z</dcterms:created>
  <dcterms:modified xsi:type="dcterms:W3CDTF">2018-09-16T12:59:12Z</dcterms:modified>
</cp:coreProperties>
</file>